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56" r:id="rId5"/>
    <p:sldId id="272" r:id="rId6"/>
    <p:sldId id="271" r:id="rId7"/>
    <p:sldId id="274" r:id="rId8"/>
    <p:sldId id="264" r:id="rId9"/>
    <p:sldId id="275" r:id="rId10"/>
    <p:sldId id="260" r:id="rId11"/>
    <p:sldId id="259" r:id="rId12"/>
    <p:sldId id="276" r:id="rId13"/>
    <p:sldId id="258" r:id="rId14"/>
    <p:sldId id="266" r:id="rId15"/>
    <p:sldId id="262" r:id="rId16"/>
    <p:sldId id="277" r:id="rId17"/>
    <p:sldId id="273" r:id="rId18"/>
    <p:sldId id="270"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D1746-CC2B-4E5C-9A54-D7169EBEBDBF}" v="773" dt="2021-01-20T02:26:14.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4" autoAdjust="0"/>
    <p:restoredTop sz="78644" autoAdjust="0"/>
  </p:normalViewPr>
  <p:slideViewPr>
    <p:cSldViewPr snapToGrid="0">
      <p:cViewPr>
        <p:scale>
          <a:sx n="75" d="100"/>
          <a:sy n="75" d="100"/>
        </p:scale>
        <p:origin x="507"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y Clewett" userId="26fc8292-3245-4157-8bda-60cfa82d1d04" providerId="ADAL" clId="{C67D1746-CC2B-4E5C-9A54-D7169EBEBDBF}"/>
    <pc:docChg chg="undo custSel addSld delSld modSld sldOrd modMainMaster">
      <pc:chgData name="Wally Clewett" userId="26fc8292-3245-4157-8bda-60cfa82d1d04" providerId="ADAL" clId="{C67D1746-CC2B-4E5C-9A54-D7169EBEBDBF}" dt="2021-01-20T02:26:23.361" v="14170" actId="14100"/>
      <pc:docMkLst>
        <pc:docMk/>
      </pc:docMkLst>
      <pc:sldChg chg="modSp setBg">
        <pc:chgData name="Wally Clewett" userId="26fc8292-3245-4157-8bda-60cfa82d1d04" providerId="ADAL" clId="{C67D1746-CC2B-4E5C-9A54-D7169EBEBDBF}" dt="2021-01-19T11:59:13.766" v="12126"/>
        <pc:sldMkLst>
          <pc:docMk/>
          <pc:sldMk cId="2050494145" sldId="256"/>
        </pc:sldMkLst>
        <pc:spChg chg="mod">
          <ac:chgData name="Wally Clewett" userId="26fc8292-3245-4157-8bda-60cfa82d1d04" providerId="ADAL" clId="{C67D1746-CC2B-4E5C-9A54-D7169EBEBDBF}" dt="2021-01-19T03:57:10.296" v="3600"/>
          <ac:spMkLst>
            <pc:docMk/>
            <pc:sldMk cId="2050494145" sldId="256"/>
            <ac:spMk id="2" creationId="{F6795CC9-FD2C-D14A-A779-B31BD53E6089}"/>
          </ac:spMkLst>
        </pc:spChg>
        <pc:spChg chg="mod">
          <ac:chgData name="Wally Clewett" userId="26fc8292-3245-4157-8bda-60cfa82d1d04" providerId="ADAL" clId="{C67D1746-CC2B-4E5C-9A54-D7169EBEBDBF}" dt="2021-01-19T11:59:13.766" v="12126"/>
          <ac:spMkLst>
            <pc:docMk/>
            <pc:sldMk cId="2050494145" sldId="256"/>
            <ac:spMk id="3" creationId="{79E34AB3-923B-174E-BAD0-30A310263FE5}"/>
          </ac:spMkLst>
        </pc:spChg>
      </pc:sldChg>
      <pc:sldChg chg="del">
        <pc:chgData name="Wally Clewett" userId="26fc8292-3245-4157-8bda-60cfa82d1d04" providerId="ADAL" clId="{C67D1746-CC2B-4E5C-9A54-D7169EBEBDBF}" dt="2021-01-19T04:00:39.472" v="3831" actId="2696"/>
        <pc:sldMkLst>
          <pc:docMk/>
          <pc:sldMk cId="693290011" sldId="257"/>
        </pc:sldMkLst>
      </pc:sldChg>
      <pc:sldChg chg="addSp delSp modSp modNotesTx">
        <pc:chgData name="Wally Clewett" userId="26fc8292-3245-4157-8bda-60cfa82d1d04" providerId="ADAL" clId="{C67D1746-CC2B-4E5C-9A54-D7169EBEBDBF}" dt="2021-01-19T10:47:56.594" v="11104" actId="14100"/>
        <pc:sldMkLst>
          <pc:docMk/>
          <pc:sldMk cId="3400746627" sldId="258"/>
        </pc:sldMkLst>
        <pc:spChg chg="mod">
          <ac:chgData name="Wally Clewett" userId="26fc8292-3245-4157-8bda-60cfa82d1d04" providerId="ADAL" clId="{C67D1746-CC2B-4E5C-9A54-D7169EBEBDBF}" dt="2021-01-19T10:35:14.162" v="10586" actId="20577"/>
          <ac:spMkLst>
            <pc:docMk/>
            <pc:sldMk cId="3400746627" sldId="258"/>
            <ac:spMk id="2" creationId="{9426B7DB-FD6F-FD4E-9E6A-60723FC465C9}"/>
          </ac:spMkLst>
        </pc:spChg>
        <pc:spChg chg="mod">
          <ac:chgData name="Wally Clewett" userId="26fc8292-3245-4157-8bda-60cfa82d1d04" providerId="ADAL" clId="{C67D1746-CC2B-4E5C-9A54-D7169EBEBDBF}" dt="2021-01-19T10:47:52.901" v="11102" actId="14100"/>
          <ac:spMkLst>
            <pc:docMk/>
            <pc:sldMk cId="3400746627" sldId="258"/>
            <ac:spMk id="3" creationId="{4E6D7D78-AA7F-CF47-AEA2-272CAABE9C39}"/>
          </ac:spMkLst>
        </pc:spChg>
        <pc:picChg chg="add del mod modCrop">
          <ac:chgData name="Wally Clewett" userId="26fc8292-3245-4157-8bda-60cfa82d1d04" providerId="ADAL" clId="{C67D1746-CC2B-4E5C-9A54-D7169EBEBDBF}" dt="2021-01-19T05:34:51.382" v="6060"/>
          <ac:picMkLst>
            <pc:docMk/>
            <pc:sldMk cId="3400746627" sldId="258"/>
            <ac:picMk id="5" creationId="{9A6448D3-7939-40C4-A19D-2C68637FEDED}"/>
          </ac:picMkLst>
        </pc:picChg>
        <pc:picChg chg="add del mod">
          <ac:chgData name="Wally Clewett" userId="26fc8292-3245-4157-8bda-60cfa82d1d04" providerId="ADAL" clId="{C67D1746-CC2B-4E5C-9A54-D7169EBEBDBF}" dt="2021-01-19T10:47:12.175" v="11094" actId="478"/>
          <ac:picMkLst>
            <pc:docMk/>
            <pc:sldMk cId="3400746627" sldId="258"/>
            <ac:picMk id="6" creationId="{3421E575-5A1A-4417-BE84-AEAFD394F7D6}"/>
          </ac:picMkLst>
        </pc:picChg>
        <pc:picChg chg="add mod modCrop">
          <ac:chgData name="Wally Clewett" userId="26fc8292-3245-4157-8bda-60cfa82d1d04" providerId="ADAL" clId="{C67D1746-CC2B-4E5C-9A54-D7169EBEBDBF}" dt="2021-01-19T10:47:56.594" v="11104" actId="14100"/>
          <ac:picMkLst>
            <pc:docMk/>
            <pc:sldMk cId="3400746627" sldId="258"/>
            <ac:picMk id="7" creationId="{EA9EA57A-606A-48E9-A3EC-4EDACD1BD129}"/>
          </ac:picMkLst>
        </pc:picChg>
      </pc:sldChg>
      <pc:sldChg chg="addSp modSp ord modNotesTx">
        <pc:chgData name="Wally Clewett" userId="26fc8292-3245-4157-8bda-60cfa82d1d04" providerId="ADAL" clId="{C67D1746-CC2B-4E5C-9A54-D7169EBEBDBF}" dt="2021-01-19T23:58:54.408" v="13971" actId="20577"/>
        <pc:sldMkLst>
          <pc:docMk/>
          <pc:sldMk cId="3062891214" sldId="259"/>
        </pc:sldMkLst>
        <pc:spChg chg="mod">
          <ac:chgData name="Wally Clewett" userId="26fc8292-3245-4157-8bda-60cfa82d1d04" providerId="ADAL" clId="{C67D1746-CC2B-4E5C-9A54-D7169EBEBDBF}" dt="2021-01-19T08:37:39.073" v="8331" actId="20577"/>
          <ac:spMkLst>
            <pc:docMk/>
            <pc:sldMk cId="3062891214" sldId="259"/>
            <ac:spMk id="2" creationId="{977BF3AD-5FCF-4F4A-9FE6-A5FAD2ECCE55}"/>
          </ac:spMkLst>
        </pc:spChg>
        <pc:spChg chg="mod">
          <ac:chgData name="Wally Clewett" userId="26fc8292-3245-4157-8bda-60cfa82d1d04" providerId="ADAL" clId="{C67D1746-CC2B-4E5C-9A54-D7169EBEBDBF}" dt="2021-01-19T23:58:54.408" v="13971" actId="20577"/>
          <ac:spMkLst>
            <pc:docMk/>
            <pc:sldMk cId="3062891214" sldId="259"/>
            <ac:spMk id="3" creationId="{6DDCD456-AD6C-594A-A87E-BC45F03DF98D}"/>
          </ac:spMkLst>
        </pc:spChg>
        <pc:picChg chg="add mod">
          <ac:chgData name="Wally Clewett" userId="26fc8292-3245-4157-8bda-60cfa82d1d04" providerId="ADAL" clId="{C67D1746-CC2B-4E5C-9A54-D7169EBEBDBF}" dt="2021-01-19T08:41:51.491" v="8337" actId="1076"/>
          <ac:picMkLst>
            <pc:docMk/>
            <pc:sldMk cId="3062891214" sldId="259"/>
            <ac:picMk id="4" creationId="{D5501850-93C8-4116-A177-3BDEB75FA6F1}"/>
          </ac:picMkLst>
        </pc:picChg>
      </pc:sldChg>
      <pc:sldChg chg="addSp delSp modSp ord modNotesTx">
        <pc:chgData name="Wally Clewett" userId="26fc8292-3245-4157-8bda-60cfa82d1d04" providerId="ADAL" clId="{C67D1746-CC2B-4E5C-9A54-D7169EBEBDBF}" dt="2021-01-20T00:50:12.179" v="14165" actId="20577"/>
        <pc:sldMkLst>
          <pc:docMk/>
          <pc:sldMk cId="2601604527" sldId="260"/>
        </pc:sldMkLst>
        <pc:spChg chg="mod">
          <ac:chgData name="Wally Clewett" userId="26fc8292-3245-4157-8bda-60cfa82d1d04" providerId="ADAL" clId="{C67D1746-CC2B-4E5C-9A54-D7169EBEBDBF}" dt="2021-01-19T04:07:37.229" v="4267" actId="20577"/>
          <ac:spMkLst>
            <pc:docMk/>
            <pc:sldMk cId="2601604527" sldId="260"/>
            <ac:spMk id="2" creationId="{0B47B8A3-5EEF-774D-AB33-2B5F4BB63257}"/>
          </ac:spMkLst>
        </pc:spChg>
        <pc:spChg chg="mod">
          <ac:chgData name="Wally Clewett" userId="26fc8292-3245-4157-8bda-60cfa82d1d04" providerId="ADAL" clId="{C67D1746-CC2B-4E5C-9A54-D7169EBEBDBF}" dt="2021-01-20T00:50:12.179" v="14165" actId="20577"/>
          <ac:spMkLst>
            <pc:docMk/>
            <pc:sldMk cId="2601604527" sldId="260"/>
            <ac:spMk id="3" creationId="{C669F49B-13BF-1E45-848B-C7318549FD38}"/>
          </ac:spMkLst>
        </pc:spChg>
        <pc:picChg chg="add del mod">
          <ac:chgData name="Wally Clewett" userId="26fc8292-3245-4157-8bda-60cfa82d1d04" providerId="ADAL" clId="{C67D1746-CC2B-4E5C-9A54-D7169EBEBDBF}" dt="2021-01-18T22:15:42.629" v="1674"/>
          <ac:picMkLst>
            <pc:docMk/>
            <pc:sldMk cId="2601604527" sldId="260"/>
            <ac:picMk id="5" creationId="{979E4BC1-E97D-4E53-A376-8266821E4CCB}"/>
          </ac:picMkLst>
        </pc:picChg>
        <pc:picChg chg="add del">
          <ac:chgData name="Wally Clewett" userId="26fc8292-3245-4157-8bda-60cfa82d1d04" providerId="ADAL" clId="{C67D1746-CC2B-4E5C-9A54-D7169EBEBDBF}" dt="2021-01-19T05:35:22.494" v="6064"/>
          <ac:picMkLst>
            <pc:docMk/>
            <pc:sldMk cId="2601604527" sldId="260"/>
            <ac:picMk id="7" creationId="{4DE5FE9A-A626-4D31-8100-9A0B8BC68BE1}"/>
          </ac:picMkLst>
        </pc:picChg>
        <pc:picChg chg="add del mod">
          <ac:chgData name="Wally Clewett" userId="26fc8292-3245-4157-8bda-60cfa82d1d04" providerId="ADAL" clId="{C67D1746-CC2B-4E5C-9A54-D7169EBEBDBF}" dt="2021-01-19T05:21:23.108" v="5839" actId="478"/>
          <ac:picMkLst>
            <pc:docMk/>
            <pc:sldMk cId="2601604527" sldId="260"/>
            <ac:picMk id="3074" creationId="{9B561FD6-18A6-4F97-A483-697541A4EFCA}"/>
          </ac:picMkLst>
        </pc:picChg>
        <pc:picChg chg="add mod">
          <ac:chgData name="Wally Clewett" userId="26fc8292-3245-4157-8bda-60cfa82d1d04" providerId="ADAL" clId="{C67D1746-CC2B-4E5C-9A54-D7169EBEBDBF}" dt="2021-01-19T12:31:20.024" v="12673" actId="1076"/>
          <ac:picMkLst>
            <pc:docMk/>
            <pc:sldMk cId="2601604527" sldId="260"/>
            <ac:picMk id="3076" creationId="{588956A9-305C-432B-A84B-CE645A671DDF}"/>
          </ac:picMkLst>
        </pc:picChg>
        <pc:picChg chg="add mod">
          <ac:chgData name="Wally Clewett" userId="26fc8292-3245-4157-8bda-60cfa82d1d04" providerId="ADAL" clId="{C67D1746-CC2B-4E5C-9A54-D7169EBEBDBF}" dt="2021-01-19T12:31:21.495" v="12674" actId="1076"/>
          <ac:picMkLst>
            <pc:docMk/>
            <pc:sldMk cId="2601604527" sldId="260"/>
            <ac:picMk id="3078" creationId="{16F698E9-CB1F-48F3-B42B-EC7A545625EF}"/>
          </ac:picMkLst>
        </pc:picChg>
        <pc:picChg chg="add del mod">
          <ac:chgData name="Wally Clewett" userId="26fc8292-3245-4157-8bda-60cfa82d1d04" providerId="ADAL" clId="{C67D1746-CC2B-4E5C-9A54-D7169EBEBDBF}" dt="2021-01-19T12:17:59.619" v="12635"/>
          <ac:picMkLst>
            <pc:docMk/>
            <pc:sldMk cId="2601604527" sldId="260"/>
            <ac:picMk id="3080" creationId="{C0FAA8BA-9502-4DCF-ADD3-919E47423614}"/>
          </ac:picMkLst>
        </pc:picChg>
      </pc:sldChg>
      <pc:sldChg chg="modSp del">
        <pc:chgData name="Wally Clewett" userId="26fc8292-3245-4157-8bda-60cfa82d1d04" providerId="ADAL" clId="{C67D1746-CC2B-4E5C-9A54-D7169EBEBDBF}" dt="2021-01-19T01:52:48.859" v="3074" actId="2696"/>
        <pc:sldMkLst>
          <pc:docMk/>
          <pc:sldMk cId="3316467110" sldId="261"/>
        </pc:sldMkLst>
        <pc:spChg chg="mod">
          <ac:chgData name="Wally Clewett" userId="26fc8292-3245-4157-8bda-60cfa82d1d04" providerId="ADAL" clId="{C67D1746-CC2B-4E5C-9A54-D7169EBEBDBF}" dt="2021-01-18T22:16:21.006" v="1683" actId="20577"/>
          <ac:spMkLst>
            <pc:docMk/>
            <pc:sldMk cId="3316467110" sldId="261"/>
            <ac:spMk id="2" creationId="{7D176F65-5AE2-C343-A548-9D59456B4F0A}"/>
          </ac:spMkLst>
        </pc:spChg>
      </pc:sldChg>
      <pc:sldChg chg="addSp delSp modSp">
        <pc:chgData name="Wally Clewett" userId="26fc8292-3245-4157-8bda-60cfa82d1d04" providerId="ADAL" clId="{C67D1746-CC2B-4E5C-9A54-D7169EBEBDBF}" dt="2021-01-19T22:14:53.614" v="13736" actId="1076"/>
        <pc:sldMkLst>
          <pc:docMk/>
          <pc:sldMk cId="244487556" sldId="262"/>
        </pc:sldMkLst>
        <pc:spChg chg="mod">
          <ac:chgData name="Wally Clewett" userId="26fc8292-3245-4157-8bda-60cfa82d1d04" providerId="ADAL" clId="{C67D1746-CC2B-4E5C-9A54-D7169EBEBDBF}" dt="2021-01-19T13:10:19.379" v="13291" actId="14100"/>
          <ac:spMkLst>
            <pc:docMk/>
            <pc:sldMk cId="244487556" sldId="262"/>
            <ac:spMk id="3" creationId="{E581CE38-3727-CE43-8AE1-EA17EAE26266}"/>
          </ac:spMkLst>
        </pc:spChg>
        <pc:picChg chg="add del mod">
          <ac:chgData name="Wally Clewett" userId="26fc8292-3245-4157-8bda-60cfa82d1d04" providerId="ADAL" clId="{C67D1746-CC2B-4E5C-9A54-D7169EBEBDBF}" dt="2021-01-19T22:14:45.639" v="13732" actId="478"/>
          <ac:picMkLst>
            <pc:docMk/>
            <pc:sldMk cId="244487556" sldId="262"/>
            <ac:picMk id="4" creationId="{30EA12B0-6BE7-4E0D-8251-CE049A6703DE}"/>
          </ac:picMkLst>
        </pc:picChg>
        <pc:picChg chg="add mod">
          <ac:chgData name="Wally Clewett" userId="26fc8292-3245-4157-8bda-60cfa82d1d04" providerId="ADAL" clId="{C67D1746-CC2B-4E5C-9A54-D7169EBEBDBF}" dt="2021-01-19T22:14:53.614" v="13736" actId="1076"/>
          <ac:picMkLst>
            <pc:docMk/>
            <pc:sldMk cId="244487556" sldId="262"/>
            <ac:picMk id="5" creationId="{8D1FD5ED-22FD-42C2-8723-CFA5B33BAF8D}"/>
          </ac:picMkLst>
        </pc:picChg>
      </pc:sldChg>
      <pc:sldChg chg="del">
        <pc:chgData name="Wally Clewett" userId="26fc8292-3245-4157-8bda-60cfa82d1d04" providerId="ADAL" clId="{C67D1746-CC2B-4E5C-9A54-D7169EBEBDBF}" dt="2021-01-19T04:06:47.433" v="4250" actId="2696"/>
        <pc:sldMkLst>
          <pc:docMk/>
          <pc:sldMk cId="856649830" sldId="263"/>
        </pc:sldMkLst>
      </pc:sldChg>
      <pc:sldChg chg="addSp delSp modSp modNotesTx">
        <pc:chgData name="Wally Clewett" userId="26fc8292-3245-4157-8bda-60cfa82d1d04" providerId="ADAL" clId="{C67D1746-CC2B-4E5C-9A54-D7169EBEBDBF}" dt="2021-01-20T00:05:22.279" v="14137" actId="15"/>
        <pc:sldMkLst>
          <pc:docMk/>
          <pc:sldMk cId="2076421423" sldId="264"/>
        </pc:sldMkLst>
        <pc:spChg chg="mod">
          <ac:chgData name="Wally Clewett" userId="26fc8292-3245-4157-8bda-60cfa82d1d04" providerId="ADAL" clId="{C67D1746-CC2B-4E5C-9A54-D7169EBEBDBF}" dt="2021-01-19T12:10:01.520" v="12488"/>
          <ac:spMkLst>
            <pc:docMk/>
            <pc:sldMk cId="2076421423" sldId="264"/>
            <ac:spMk id="2" creationId="{C1CC9EA1-9EC6-4A48-A9DB-228C5936206B}"/>
          </ac:spMkLst>
        </pc:spChg>
        <pc:spChg chg="mod">
          <ac:chgData name="Wally Clewett" userId="26fc8292-3245-4157-8bda-60cfa82d1d04" providerId="ADAL" clId="{C67D1746-CC2B-4E5C-9A54-D7169EBEBDBF}" dt="2021-01-20T00:04:28.734" v="14110" actId="20577"/>
          <ac:spMkLst>
            <pc:docMk/>
            <pc:sldMk cId="2076421423" sldId="264"/>
            <ac:spMk id="3" creationId="{90A25AA0-B4CC-3F42-9A0E-C45246F15CBB}"/>
          </ac:spMkLst>
        </pc:spChg>
        <pc:spChg chg="add del mod">
          <ac:chgData name="Wally Clewett" userId="26fc8292-3245-4157-8bda-60cfa82d1d04" providerId="ADAL" clId="{C67D1746-CC2B-4E5C-9A54-D7169EBEBDBF}" dt="2021-01-19T01:28:42.535" v="1896"/>
          <ac:spMkLst>
            <pc:docMk/>
            <pc:sldMk cId="2076421423" sldId="264"/>
            <ac:spMk id="4" creationId="{39477788-4EE3-4C51-AD61-7CC777B774E9}"/>
          </ac:spMkLst>
        </pc:spChg>
        <pc:spChg chg="add del mod">
          <ac:chgData name="Wally Clewett" userId="26fc8292-3245-4157-8bda-60cfa82d1d04" providerId="ADAL" clId="{C67D1746-CC2B-4E5C-9A54-D7169EBEBDBF}" dt="2021-01-19T01:28:55.276" v="1902"/>
          <ac:spMkLst>
            <pc:docMk/>
            <pc:sldMk cId="2076421423" sldId="264"/>
            <ac:spMk id="5" creationId="{7598F8E2-21EA-4A95-BC51-86A56FECDD9F}"/>
          </ac:spMkLst>
        </pc:spChg>
        <pc:spChg chg="add del mod">
          <ac:chgData name="Wally Clewett" userId="26fc8292-3245-4157-8bda-60cfa82d1d04" providerId="ADAL" clId="{C67D1746-CC2B-4E5C-9A54-D7169EBEBDBF}" dt="2021-01-19T01:29:09.237" v="1909" actId="478"/>
          <ac:spMkLst>
            <pc:docMk/>
            <pc:sldMk cId="2076421423" sldId="264"/>
            <ac:spMk id="6" creationId="{97BE7CAE-142F-4A22-AEFC-C94032B7C47F}"/>
          </ac:spMkLst>
        </pc:spChg>
        <pc:grpChg chg="add del mod">
          <ac:chgData name="Wally Clewett" userId="26fc8292-3245-4157-8bda-60cfa82d1d04" providerId="ADAL" clId="{C67D1746-CC2B-4E5C-9A54-D7169EBEBDBF}" dt="2021-01-19T09:26:36.693" v="9765" actId="478"/>
          <ac:grpSpMkLst>
            <pc:docMk/>
            <pc:sldMk cId="2076421423" sldId="264"/>
            <ac:grpSpMk id="5" creationId="{B5DFA08A-813B-4414-A004-58941E4A2074}"/>
          </ac:grpSpMkLst>
        </pc:grpChg>
        <pc:grpChg chg="add del mod">
          <ac:chgData name="Wally Clewett" userId="26fc8292-3245-4157-8bda-60cfa82d1d04" providerId="ADAL" clId="{C67D1746-CC2B-4E5C-9A54-D7169EBEBDBF}" dt="2021-01-19T09:13:29.391" v="9625" actId="478"/>
          <ac:grpSpMkLst>
            <pc:docMk/>
            <pc:sldMk cId="2076421423" sldId="264"/>
            <ac:grpSpMk id="12" creationId="{8F507909-5F09-4908-A01D-DB874F4F36D0}"/>
          </ac:grpSpMkLst>
        </pc:grpChg>
        <pc:picChg chg="add del mod">
          <ac:chgData name="Wally Clewett" userId="26fc8292-3245-4157-8bda-60cfa82d1d04" providerId="ADAL" clId="{C67D1746-CC2B-4E5C-9A54-D7169EBEBDBF}" dt="2021-01-19T09:26:37.423" v="9766" actId="478"/>
          <ac:picMkLst>
            <pc:docMk/>
            <pc:sldMk cId="2076421423" sldId="264"/>
            <ac:picMk id="8" creationId="{0763FCDF-6880-45F6-90C1-9A29614F40F3}"/>
          </ac:picMkLst>
        </pc:picChg>
        <pc:picChg chg="add del mod">
          <ac:chgData name="Wally Clewett" userId="26fc8292-3245-4157-8bda-60cfa82d1d04" providerId="ADAL" clId="{C67D1746-CC2B-4E5C-9A54-D7169EBEBDBF}" dt="2021-01-19T01:34:59.983" v="2361"/>
          <ac:picMkLst>
            <pc:docMk/>
            <pc:sldMk cId="2076421423" sldId="264"/>
            <ac:picMk id="8" creationId="{2436386C-617E-4E80-811D-9D730A02C4F9}"/>
          </ac:picMkLst>
        </pc:picChg>
        <pc:picChg chg="add del mod">
          <ac:chgData name="Wally Clewett" userId="26fc8292-3245-4157-8bda-60cfa82d1d04" providerId="ADAL" clId="{C67D1746-CC2B-4E5C-9A54-D7169EBEBDBF}" dt="2021-01-19T01:34:59.983" v="2361"/>
          <ac:picMkLst>
            <pc:docMk/>
            <pc:sldMk cId="2076421423" sldId="264"/>
            <ac:picMk id="10" creationId="{1BFB635E-371B-4F41-A9FF-580100AE32CD}"/>
          </ac:picMkLst>
        </pc:picChg>
        <pc:picChg chg="add del mod">
          <ac:chgData name="Wally Clewett" userId="26fc8292-3245-4157-8bda-60cfa82d1d04" providerId="ADAL" clId="{C67D1746-CC2B-4E5C-9A54-D7169EBEBDBF}" dt="2021-01-19T09:26:35.791" v="9764" actId="478"/>
          <ac:picMkLst>
            <pc:docMk/>
            <pc:sldMk cId="2076421423" sldId="264"/>
            <ac:picMk id="10" creationId="{27A8E2E2-2EF8-43F3-99AD-2B5DA63B1EFD}"/>
          </ac:picMkLst>
        </pc:picChg>
        <pc:picChg chg="add del mod">
          <ac:chgData name="Wally Clewett" userId="26fc8292-3245-4157-8bda-60cfa82d1d04" providerId="ADAL" clId="{C67D1746-CC2B-4E5C-9A54-D7169EBEBDBF}" dt="2021-01-19T01:34:59.983" v="2361"/>
          <ac:picMkLst>
            <pc:docMk/>
            <pc:sldMk cId="2076421423" sldId="264"/>
            <ac:picMk id="12" creationId="{A3B94E3F-9F25-40B0-9B0F-96C868F084D7}"/>
          </ac:picMkLst>
        </pc:picChg>
        <pc:picChg chg="add mod">
          <ac:chgData name="Wally Clewett" userId="26fc8292-3245-4157-8bda-60cfa82d1d04" providerId="ADAL" clId="{C67D1746-CC2B-4E5C-9A54-D7169EBEBDBF}" dt="2021-01-19T09:28:09.983" v="9774" actId="1076"/>
          <ac:picMkLst>
            <pc:docMk/>
            <pc:sldMk cId="2076421423" sldId="264"/>
            <ac:picMk id="17" creationId="{5F195BAD-05BC-473B-95EA-753D0B4FF2BF}"/>
          </ac:picMkLst>
        </pc:picChg>
        <pc:picChg chg="add del">
          <ac:chgData name="Wally Clewett" userId="26fc8292-3245-4157-8bda-60cfa82d1d04" providerId="ADAL" clId="{C67D1746-CC2B-4E5C-9A54-D7169EBEBDBF}" dt="2021-01-19T01:38:18.995" v="2562"/>
          <ac:picMkLst>
            <pc:docMk/>
            <pc:sldMk cId="2076421423" sldId="264"/>
            <ac:picMk id="1032" creationId="{A90C59AE-1C2F-45F9-B16A-456EADFD5131}"/>
          </ac:picMkLst>
        </pc:picChg>
        <pc:picChg chg="add del mod">
          <ac:chgData name="Wally Clewett" userId="26fc8292-3245-4157-8bda-60cfa82d1d04" providerId="ADAL" clId="{C67D1746-CC2B-4E5C-9A54-D7169EBEBDBF}" dt="2021-01-19T09:13:24.283" v="9624" actId="478"/>
          <ac:picMkLst>
            <pc:docMk/>
            <pc:sldMk cId="2076421423" sldId="264"/>
            <ac:picMk id="2050" creationId="{57A70CAC-CD3E-42D9-A5F5-AE1C0FDE0BEA}"/>
          </ac:picMkLst>
        </pc:picChg>
        <pc:picChg chg="add del mod">
          <ac:chgData name="Wally Clewett" userId="26fc8292-3245-4157-8bda-60cfa82d1d04" providerId="ADAL" clId="{C67D1746-CC2B-4E5C-9A54-D7169EBEBDBF}" dt="2021-01-19T05:10:22.802" v="5519" actId="478"/>
          <ac:picMkLst>
            <pc:docMk/>
            <pc:sldMk cId="2076421423" sldId="264"/>
            <ac:picMk id="2052" creationId="{D5085149-D3A3-48BA-89A0-35B02B0329BC}"/>
          </ac:picMkLst>
        </pc:picChg>
        <pc:picChg chg="add del">
          <ac:chgData name="Wally Clewett" userId="26fc8292-3245-4157-8bda-60cfa82d1d04" providerId="ADAL" clId="{C67D1746-CC2B-4E5C-9A54-D7169EBEBDBF}" dt="2021-01-19T05:12:09.959" v="5521" actId="478"/>
          <ac:picMkLst>
            <pc:docMk/>
            <pc:sldMk cId="2076421423" sldId="264"/>
            <ac:picMk id="2054" creationId="{4B593642-E8A7-4379-966A-721E9A633A03}"/>
          </ac:picMkLst>
        </pc:picChg>
      </pc:sldChg>
      <pc:sldChg chg="modSp add ord">
        <pc:chgData name="Wally Clewett" userId="26fc8292-3245-4157-8bda-60cfa82d1d04" providerId="ADAL" clId="{C67D1746-CC2B-4E5C-9A54-D7169EBEBDBF}" dt="2021-01-19T21:44:26.803" v="13388" actId="20577"/>
        <pc:sldMkLst>
          <pc:docMk/>
          <pc:sldMk cId="4168227599" sldId="265"/>
        </pc:sldMkLst>
        <pc:spChg chg="mod">
          <ac:chgData name="Wally Clewett" userId="26fc8292-3245-4157-8bda-60cfa82d1d04" providerId="ADAL" clId="{C67D1746-CC2B-4E5C-9A54-D7169EBEBDBF}" dt="2021-01-19T08:27:24.718" v="8075" actId="20577"/>
          <ac:spMkLst>
            <pc:docMk/>
            <pc:sldMk cId="4168227599" sldId="265"/>
            <ac:spMk id="2" creationId="{4338851B-43EE-4EF5-B007-B3DCA7C85BC5}"/>
          </ac:spMkLst>
        </pc:spChg>
        <pc:spChg chg="mod">
          <ac:chgData name="Wally Clewett" userId="26fc8292-3245-4157-8bda-60cfa82d1d04" providerId="ADAL" clId="{C67D1746-CC2B-4E5C-9A54-D7169EBEBDBF}" dt="2021-01-19T21:44:26.803" v="13388" actId="20577"/>
          <ac:spMkLst>
            <pc:docMk/>
            <pc:sldMk cId="4168227599" sldId="265"/>
            <ac:spMk id="3" creationId="{15BDB31C-F5A7-4E99-96D0-1F134AE92FD6}"/>
          </ac:spMkLst>
        </pc:spChg>
      </pc:sldChg>
      <pc:sldChg chg="addSp delSp modSp add">
        <pc:chgData name="Wally Clewett" userId="26fc8292-3245-4157-8bda-60cfa82d1d04" providerId="ADAL" clId="{C67D1746-CC2B-4E5C-9A54-D7169EBEBDBF}" dt="2021-01-19T22:07:16.389" v="13731" actId="1036"/>
        <pc:sldMkLst>
          <pc:docMk/>
          <pc:sldMk cId="1635652711" sldId="266"/>
        </pc:sldMkLst>
        <pc:spChg chg="mod">
          <ac:chgData name="Wally Clewett" userId="26fc8292-3245-4157-8bda-60cfa82d1d04" providerId="ADAL" clId="{C67D1746-CC2B-4E5C-9A54-D7169EBEBDBF}" dt="2021-01-18T22:23:03.876" v="1728" actId="20577"/>
          <ac:spMkLst>
            <pc:docMk/>
            <pc:sldMk cId="1635652711" sldId="266"/>
            <ac:spMk id="2" creationId="{0B47B8A3-5EEF-774D-AB33-2B5F4BB63257}"/>
          </ac:spMkLst>
        </pc:spChg>
        <pc:spChg chg="mod">
          <ac:chgData name="Wally Clewett" userId="26fc8292-3245-4157-8bda-60cfa82d1d04" providerId="ADAL" clId="{C67D1746-CC2B-4E5C-9A54-D7169EBEBDBF}" dt="2021-01-19T12:52:01.976" v="12838" actId="1037"/>
          <ac:spMkLst>
            <pc:docMk/>
            <pc:sldMk cId="1635652711" sldId="266"/>
            <ac:spMk id="3" creationId="{C669F49B-13BF-1E45-848B-C7318549FD38}"/>
          </ac:spMkLst>
        </pc:spChg>
        <pc:spChg chg="add del mod">
          <ac:chgData name="Wally Clewett" userId="26fc8292-3245-4157-8bda-60cfa82d1d04" providerId="ADAL" clId="{C67D1746-CC2B-4E5C-9A54-D7169EBEBDBF}" dt="2021-01-19T22:07:10.010" v="13684" actId="478"/>
          <ac:spMkLst>
            <pc:docMk/>
            <pc:sldMk cId="1635652711" sldId="266"/>
            <ac:spMk id="19" creationId="{5C6ED610-A5CC-4CD4-9059-F43D2AD42729}"/>
          </ac:spMkLst>
        </pc:spChg>
        <pc:grpChg chg="add del mod">
          <ac:chgData name="Wally Clewett" userId="26fc8292-3245-4157-8bda-60cfa82d1d04" providerId="ADAL" clId="{C67D1746-CC2B-4E5C-9A54-D7169EBEBDBF}" dt="2021-01-19T10:59:58.991" v="11337"/>
          <ac:grpSpMkLst>
            <pc:docMk/>
            <pc:sldMk cId="1635652711" sldId="266"/>
            <ac:grpSpMk id="16" creationId="{B7078DE3-D355-47BF-A087-BAC011121F82}"/>
          </ac:grpSpMkLst>
        </pc:grpChg>
        <pc:grpChg chg="add mod">
          <ac:chgData name="Wally Clewett" userId="26fc8292-3245-4157-8bda-60cfa82d1d04" providerId="ADAL" clId="{C67D1746-CC2B-4E5C-9A54-D7169EBEBDBF}" dt="2021-01-19T11:04:24.072" v="11471" actId="1076"/>
          <ac:grpSpMkLst>
            <pc:docMk/>
            <pc:sldMk cId="1635652711" sldId="266"/>
            <ac:grpSpMk id="20" creationId="{E8883864-4D25-49CC-BC45-564C1705C161}"/>
          </ac:grpSpMkLst>
        </pc:grpChg>
        <pc:picChg chg="add del mod">
          <ac:chgData name="Wally Clewett" userId="26fc8292-3245-4157-8bda-60cfa82d1d04" providerId="ADAL" clId="{C67D1746-CC2B-4E5C-9A54-D7169EBEBDBF}" dt="2021-01-19T05:36:18.151" v="6075" actId="478"/>
          <ac:picMkLst>
            <pc:docMk/>
            <pc:sldMk cId="1635652711" sldId="266"/>
            <ac:picMk id="4" creationId="{F780D86E-CD75-4D7D-BA83-A85893E1F86D}"/>
          </ac:picMkLst>
        </pc:picChg>
        <pc:picChg chg="add del mod">
          <ac:chgData name="Wally Clewett" userId="26fc8292-3245-4157-8bda-60cfa82d1d04" providerId="ADAL" clId="{C67D1746-CC2B-4E5C-9A54-D7169EBEBDBF}" dt="2021-01-19T05:36:18.890" v="6076" actId="478"/>
          <ac:picMkLst>
            <pc:docMk/>
            <pc:sldMk cId="1635652711" sldId="266"/>
            <ac:picMk id="5" creationId="{4464BEEC-FAB1-4039-A9E5-2175C6975902}"/>
          </ac:picMkLst>
        </pc:picChg>
        <pc:picChg chg="add del mod">
          <ac:chgData name="Wally Clewett" userId="26fc8292-3245-4157-8bda-60cfa82d1d04" providerId="ADAL" clId="{C67D1746-CC2B-4E5C-9A54-D7169EBEBDBF}" dt="2021-01-19T05:36:19.442" v="6077" actId="478"/>
          <ac:picMkLst>
            <pc:docMk/>
            <pc:sldMk cId="1635652711" sldId="266"/>
            <ac:picMk id="6" creationId="{C39119A4-8D02-46EF-918E-5A3807BBAF17}"/>
          </ac:picMkLst>
        </pc:picChg>
        <pc:picChg chg="add del mod">
          <ac:chgData name="Wally Clewett" userId="26fc8292-3245-4157-8bda-60cfa82d1d04" providerId="ADAL" clId="{C67D1746-CC2B-4E5C-9A54-D7169EBEBDBF}" dt="2021-01-19T05:36:17.369" v="6074" actId="478"/>
          <ac:picMkLst>
            <pc:docMk/>
            <pc:sldMk cId="1635652711" sldId="266"/>
            <ac:picMk id="7" creationId="{FA8420EB-0C9B-4442-A79C-F1E9D41C2880}"/>
          </ac:picMkLst>
        </pc:picChg>
        <pc:picChg chg="add del mod">
          <ac:chgData name="Wally Clewett" userId="26fc8292-3245-4157-8bda-60cfa82d1d04" providerId="ADAL" clId="{C67D1746-CC2B-4E5C-9A54-D7169EBEBDBF}" dt="2021-01-19T05:36:09.898" v="6072" actId="478"/>
          <ac:picMkLst>
            <pc:docMk/>
            <pc:sldMk cId="1635652711" sldId="266"/>
            <ac:picMk id="8" creationId="{94AD7304-17E0-4FCF-9EBC-0CCDF2ED6366}"/>
          </ac:picMkLst>
        </pc:picChg>
        <pc:picChg chg="add del mod">
          <ac:chgData name="Wally Clewett" userId="26fc8292-3245-4157-8bda-60cfa82d1d04" providerId="ADAL" clId="{C67D1746-CC2B-4E5C-9A54-D7169EBEBDBF}" dt="2021-01-19T05:36:20.241" v="6078" actId="478"/>
          <ac:picMkLst>
            <pc:docMk/>
            <pc:sldMk cId="1635652711" sldId="266"/>
            <ac:picMk id="9" creationId="{ABC52F44-6C61-4C07-A836-6994B4742183}"/>
          </ac:picMkLst>
        </pc:picChg>
        <pc:picChg chg="add mod">
          <ac:chgData name="Wally Clewett" userId="26fc8292-3245-4157-8bda-60cfa82d1d04" providerId="ADAL" clId="{C67D1746-CC2B-4E5C-9A54-D7169EBEBDBF}" dt="2021-01-19T05:36:32.057" v="6080" actId="164"/>
          <ac:picMkLst>
            <pc:docMk/>
            <pc:sldMk cId="1635652711" sldId="266"/>
            <ac:picMk id="10" creationId="{89EC0E24-0141-4F1C-9626-4AECECEB8644}"/>
          </ac:picMkLst>
        </pc:picChg>
        <pc:picChg chg="add mod">
          <ac:chgData name="Wally Clewett" userId="26fc8292-3245-4157-8bda-60cfa82d1d04" providerId="ADAL" clId="{C67D1746-CC2B-4E5C-9A54-D7169EBEBDBF}" dt="2021-01-19T05:36:32.057" v="6080" actId="164"/>
          <ac:picMkLst>
            <pc:docMk/>
            <pc:sldMk cId="1635652711" sldId="266"/>
            <ac:picMk id="11" creationId="{759312EB-4F4B-411A-9437-B56C47CD6E0E}"/>
          </ac:picMkLst>
        </pc:picChg>
        <pc:picChg chg="add mod">
          <ac:chgData name="Wally Clewett" userId="26fc8292-3245-4157-8bda-60cfa82d1d04" providerId="ADAL" clId="{C67D1746-CC2B-4E5C-9A54-D7169EBEBDBF}" dt="2021-01-19T05:36:32.057" v="6080" actId="164"/>
          <ac:picMkLst>
            <pc:docMk/>
            <pc:sldMk cId="1635652711" sldId="266"/>
            <ac:picMk id="12" creationId="{6B2AF197-49DE-471C-87B2-9E6A385F179A}"/>
          </ac:picMkLst>
        </pc:picChg>
        <pc:picChg chg="add del mod">
          <ac:chgData name="Wally Clewett" userId="26fc8292-3245-4157-8bda-60cfa82d1d04" providerId="ADAL" clId="{C67D1746-CC2B-4E5C-9A54-D7169EBEBDBF}" dt="2021-01-19T05:36:08.381" v="6071" actId="478"/>
          <ac:picMkLst>
            <pc:docMk/>
            <pc:sldMk cId="1635652711" sldId="266"/>
            <ac:picMk id="13" creationId="{F2EC2734-48DF-4B14-B599-C7A91A34B6A4}"/>
          </ac:picMkLst>
        </pc:picChg>
        <pc:picChg chg="add del mod">
          <ac:chgData name="Wally Clewett" userId="26fc8292-3245-4157-8bda-60cfa82d1d04" providerId="ADAL" clId="{C67D1746-CC2B-4E5C-9A54-D7169EBEBDBF}" dt="2021-01-19T05:36:02.643" v="6069" actId="478"/>
          <ac:picMkLst>
            <pc:docMk/>
            <pc:sldMk cId="1635652711" sldId="266"/>
            <ac:picMk id="14" creationId="{9931C9B9-CA4E-4380-9B5F-C05AD1682B4F}"/>
          </ac:picMkLst>
        </pc:picChg>
        <pc:picChg chg="add mod">
          <ac:chgData name="Wally Clewett" userId="26fc8292-3245-4157-8bda-60cfa82d1d04" providerId="ADAL" clId="{C67D1746-CC2B-4E5C-9A54-D7169EBEBDBF}" dt="2021-01-19T05:36:32.057" v="6080" actId="164"/>
          <ac:picMkLst>
            <pc:docMk/>
            <pc:sldMk cId="1635652711" sldId="266"/>
            <ac:picMk id="15" creationId="{FB46CE84-707F-4289-ABA1-E65738FF8DB9}"/>
          </ac:picMkLst>
        </pc:picChg>
        <pc:picChg chg="add mod">
          <ac:chgData name="Wally Clewett" userId="26fc8292-3245-4157-8bda-60cfa82d1d04" providerId="ADAL" clId="{C67D1746-CC2B-4E5C-9A54-D7169EBEBDBF}" dt="2021-01-19T22:07:16.389" v="13731" actId="1036"/>
          <ac:picMkLst>
            <pc:docMk/>
            <pc:sldMk cId="1635652711" sldId="266"/>
            <ac:picMk id="17" creationId="{8090BBA3-CF0A-4431-B71B-FA26832960E9}"/>
          </ac:picMkLst>
        </pc:picChg>
        <pc:picChg chg="add mod">
          <ac:chgData name="Wally Clewett" userId="26fc8292-3245-4157-8bda-60cfa82d1d04" providerId="ADAL" clId="{C67D1746-CC2B-4E5C-9A54-D7169EBEBDBF}" dt="2021-01-19T11:51:26.090" v="12124" actId="1036"/>
          <ac:picMkLst>
            <pc:docMk/>
            <pc:sldMk cId="1635652711" sldId="266"/>
            <ac:picMk id="18" creationId="{C0B36D6F-470F-4BAA-860E-D198185CE294}"/>
          </ac:picMkLst>
        </pc:picChg>
      </pc:sldChg>
      <pc:sldChg chg="add del">
        <pc:chgData name="Wally Clewett" userId="26fc8292-3245-4157-8bda-60cfa82d1d04" providerId="ADAL" clId="{C67D1746-CC2B-4E5C-9A54-D7169EBEBDBF}" dt="2021-01-19T04:08:03.481" v="4285" actId="2696"/>
        <pc:sldMkLst>
          <pc:docMk/>
          <pc:sldMk cId="1615278451" sldId="267"/>
        </pc:sldMkLst>
      </pc:sldChg>
      <pc:sldChg chg="modSp add del ord">
        <pc:chgData name="Wally Clewett" userId="26fc8292-3245-4157-8bda-60cfa82d1d04" providerId="ADAL" clId="{C67D1746-CC2B-4E5C-9A54-D7169EBEBDBF}" dt="2021-01-19T11:49:15.532" v="12039" actId="2696"/>
        <pc:sldMkLst>
          <pc:docMk/>
          <pc:sldMk cId="3881783579" sldId="268"/>
        </pc:sldMkLst>
        <pc:spChg chg="mod">
          <ac:chgData name="Wally Clewett" userId="26fc8292-3245-4157-8bda-60cfa82d1d04" providerId="ADAL" clId="{C67D1746-CC2B-4E5C-9A54-D7169EBEBDBF}" dt="2021-01-19T01:33:11.383" v="2092" actId="20577"/>
          <ac:spMkLst>
            <pc:docMk/>
            <pc:sldMk cId="3881783579" sldId="268"/>
            <ac:spMk id="2" creationId="{BCC58628-FD93-452B-8E9D-D20E0ACFCC05}"/>
          </ac:spMkLst>
        </pc:spChg>
        <pc:spChg chg="mod">
          <ac:chgData name="Wally Clewett" userId="26fc8292-3245-4157-8bda-60cfa82d1d04" providerId="ADAL" clId="{C67D1746-CC2B-4E5C-9A54-D7169EBEBDBF}" dt="2021-01-19T02:30:16.269" v="3279" actId="20577"/>
          <ac:spMkLst>
            <pc:docMk/>
            <pc:sldMk cId="3881783579" sldId="268"/>
            <ac:spMk id="3" creationId="{E7AD7F17-9391-4BE0-B32B-B12D8B740F74}"/>
          </ac:spMkLst>
        </pc:spChg>
      </pc:sldChg>
      <pc:sldChg chg="addSp delSp modSp add del">
        <pc:chgData name="Wally Clewett" userId="26fc8292-3245-4157-8bda-60cfa82d1d04" providerId="ADAL" clId="{C67D1746-CC2B-4E5C-9A54-D7169EBEBDBF}" dt="2021-01-19T04:48:18.799" v="4986" actId="2696"/>
        <pc:sldMkLst>
          <pc:docMk/>
          <pc:sldMk cId="2344862663" sldId="269"/>
        </pc:sldMkLst>
        <pc:spChg chg="mod">
          <ac:chgData name="Wally Clewett" userId="26fc8292-3245-4157-8bda-60cfa82d1d04" providerId="ADAL" clId="{C67D1746-CC2B-4E5C-9A54-D7169EBEBDBF}" dt="2021-01-19T01:34:56.276" v="2360" actId="20577"/>
          <ac:spMkLst>
            <pc:docMk/>
            <pc:sldMk cId="2344862663" sldId="269"/>
            <ac:spMk id="2" creationId="{E2417F98-B4CA-4BA0-8FDD-79BF3CA6F1F8}"/>
          </ac:spMkLst>
        </pc:spChg>
        <pc:spChg chg="add mod">
          <ac:chgData name="Wally Clewett" userId="26fc8292-3245-4157-8bda-60cfa82d1d04" providerId="ADAL" clId="{C67D1746-CC2B-4E5C-9A54-D7169EBEBDBF}" dt="2021-01-19T04:39:32.481" v="4669" actId="1076"/>
          <ac:spMkLst>
            <pc:docMk/>
            <pc:sldMk cId="2344862663" sldId="269"/>
            <ac:spMk id="3" creationId="{18D645E1-F60C-42E2-8FDE-CF9DCD22171F}"/>
          </ac:spMkLst>
        </pc:spChg>
        <pc:spChg chg="del">
          <ac:chgData name="Wally Clewett" userId="26fc8292-3245-4157-8bda-60cfa82d1d04" providerId="ADAL" clId="{C67D1746-CC2B-4E5C-9A54-D7169EBEBDBF}" dt="2021-01-19T02:30:30.453" v="3282" actId="478"/>
          <ac:spMkLst>
            <pc:docMk/>
            <pc:sldMk cId="2344862663" sldId="269"/>
            <ac:spMk id="3" creationId="{7DE3D73B-7AD2-4673-A70B-F1AE7C255DB3}"/>
          </ac:spMkLst>
        </pc:spChg>
        <pc:grpChg chg="add mod">
          <ac:chgData name="Wally Clewett" userId="26fc8292-3245-4157-8bda-60cfa82d1d04" providerId="ADAL" clId="{C67D1746-CC2B-4E5C-9A54-D7169EBEBDBF}" dt="2021-01-19T04:40:04.593" v="4670" actId="14100"/>
          <ac:grpSpMkLst>
            <pc:docMk/>
            <pc:sldMk cId="2344862663" sldId="269"/>
            <ac:grpSpMk id="8" creationId="{12939BE5-DF53-4660-BF2E-0EBE6474BABF}"/>
          </ac:grpSpMkLst>
        </pc:grpChg>
        <pc:grpChg chg="add mod">
          <ac:chgData name="Wally Clewett" userId="26fc8292-3245-4157-8bda-60cfa82d1d04" providerId="ADAL" clId="{C67D1746-CC2B-4E5C-9A54-D7169EBEBDBF}" dt="2021-01-19T04:40:04.593" v="4670" actId="14100"/>
          <ac:grpSpMkLst>
            <pc:docMk/>
            <pc:sldMk cId="2344862663" sldId="269"/>
            <ac:grpSpMk id="9" creationId="{9AB23F39-D173-438F-97C8-1E44DBC073A6}"/>
          </ac:grpSpMkLst>
        </pc:grpChg>
        <pc:picChg chg="add mod ord">
          <ac:chgData name="Wally Clewett" userId="26fc8292-3245-4157-8bda-60cfa82d1d04" providerId="ADAL" clId="{C67D1746-CC2B-4E5C-9A54-D7169EBEBDBF}" dt="2021-01-19T01:40:00.299" v="2582" actId="164"/>
          <ac:picMkLst>
            <pc:docMk/>
            <pc:sldMk cId="2344862663" sldId="269"/>
            <ac:picMk id="4" creationId="{D46DFBBE-7D94-4F06-A0FE-6266A30D6F62}"/>
          </ac:picMkLst>
        </pc:picChg>
        <pc:picChg chg="add del mod">
          <ac:chgData name="Wally Clewett" userId="26fc8292-3245-4157-8bda-60cfa82d1d04" providerId="ADAL" clId="{C67D1746-CC2B-4E5C-9A54-D7169EBEBDBF}" dt="2021-01-19T01:39:36.023" v="2576" actId="478"/>
          <ac:picMkLst>
            <pc:docMk/>
            <pc:sldMk cId="2344862663" sldId="269"/>
            <ac:picMk id="5" creationId="{5DAD81A1-194D-4D1F-829E-195D707821C0}"/>
          </ac:picMkLst>
        </pc:picChg>
        <pc:picChg chg="add mod ord">
          <ac:chgData name="Wally Clewett" userId="26fc8292-3245-4157-8bda-60cfa82d1d04" providerId="ADAL" clId="{C67D1746-CC2B-4E5C-9A54-D7169EBEBDBF}" dt="2021-01-19T01:39:12.606" v="2574" actId="164"/>
          <ac:picMkLst>
            <pc:docMk/>
            <pc:sldMk cId="2344862663" sldId="269"/>
            <ac:picMk id="6" creationId="{AD0973FC-5BDD-4780-808F-32794446066D}"/>
          </ac:picMkLst>
        </pc:picChg>
        <pc:picChg chg="add mod">
          <ac:chgData name="Wally Clewett" userId="26fc8292-3245-4157-8bda-60cfa82d1d04" providerId="ADAL" clId="{C67D1746-CC2B-4E5C-9A54-D7169EBEBDBF}" dt="2021-01-19T01:39:12.606" v="2574" actId="164"/>
          <ac:picMkLst>
            <pc:docMk/>
            <pc:sldMk cId="2344862663" sldId="269"/>
            <ac:picMk id="7" creationId="{656FD75D-071D-4FD9-9070-D812D5866768}"/>
          </ac:picMkLst>
        </pc:picChg>
        <pc:picChg chg="add mod">
          <ac:chgData name="Wally Clewett" userId="26fc8292-3245-4157-8bda-60cfa82d1d04" providerId="ADAL" clId="{C67D1746-CC2B-4E5C-9A54-D7169EBEBDBF}" dt="2021-01-19T01:40:00.299" v="2582" actId="164"/>
          <ac:picMkLst>
            <pc:docMk/>
            <pc:sldMk cId="2344862663" sldId="269"/>
            <ac:picMk id="2050" creationId="{C5B7DD4A-7D16-4CB4-8D72-126DD305752C}"/>
          </ac:picMkLst>
        </pc:picChg>
      </pc:sldChg>
      <pc:sldChg chg="modSp add ord modNotesTx">
        <pc:chgData name="Wally Clewett" userId="26fc8292-3245-4157-8bda-60cfa82d1d04" providerId="ADAL" clId="{C67D1746-CC2B-4E5C-9A54-D7169EBEBDBF}" dt="2021-01-20T00:00:19.434" v="14005" actId="20577"/>
        <pc:sldMkLst>
          <pc:docMk/>
          <pc:sldMk cId="3943356802" sldId="270"/>
        </pc:sldMkLst>
        <pc:spChg chg="mod">
          <ac:chgData name="Wally Clewett" userId="26fc8292-3245-4157-8bda-60cfa82d1d04" providerId="ADAL" clId="{C67D1746-CC2B-4E5C-9A54-D7169EBEBDBF}" dt="2021-01-19T01:52:34.570" v="3073" actId="20577"/>
          <ac:spMkLst>
            <pc:docMk/>
            <pc:sldMk cId="3943356802" sldId="270"/>
            <ac:spMk id="2" creationId="{840C33A3-03A2-4D78-9367-1FE54561AB5E}"/>
          </ac:spMkLst>
        </pc:spChg>
        <pc:spChg chg="mod">
          <ac:chgData name="Wally Clewett" userId="26fc8292-3245-4157-8bda-60cfa82d1d04" providerId="ADAL" clId="{C67D1746-CC2B-4E5C-9A54-D7169EBEBDBF}" dt="2021-01-20T00:00:19.434" v="14005" actId="20577"/>
          <ac:spMkLst>
            <pc:docMk/>
            <pc:sldMk cId="3943356802" sldId="270"/>
            <ac:spMk id="3" creationId="{09FB491D-BEA5-4562-A268-02C1C49A8487}"/>
          </ac:spMkLst>
        </pc:spChg>
      </pc:sldChg>
      <pc:sldChg chg="addSp delSp modSp add ord">
        <pc:chgData name="Wally Clewett" userId="26fc8292-3245-4157-8bda-60cfa82d1d04" providerId="ADAL" clId="{C67D1746-CC2B-4E5C-9A54-D7169EBEBDBF}" dt="2021-01-19T23:45:54.935" v="13825" actId="1076"/>
        <pc:sldMkLst>
          <pc:docMk/>
          <pc:sldMk cId="2850338509" sldId="271"/>
        </pc:sldMkLst>
        <pc:spChg chg="mod">
          <ac:chgData name="Wally Clewett" userId="26fc8292-3245-4157-8bda-60cfa82d1d04" providerId="ADAL" clId="{C67D1746-CC2B-4E5C-9A54-D7169EBEBDBF}" dt="2021-01-19T23:45:16.788" v="13822" actId="20577"/>
          <ac:spMkLst>
            <pc:docMk/>
            <pc:sldMk cId="2850338509" sldId="271"/>
            <ac:spMk id="2" creationId="{1EF86A26-3360-48DB-AEA4-F1AB1E2773F7}"/>
          </ac:spMkLst>
        </pc:spChg>
        <pc:spChg chg="mod">
          <ac:chgData name="Wally Clewett" userId="26fc8292-3245-4157-8bda-60cfa82d1d04" providerId="ADAL" clId="{C67D1746-CC2B-4E5C-9A54-D7169EBEBDBF}" dt="2021-01-19T21:47:41.934" v="13534" actId="20577"/>
          <ac:spMkLst>
            <pc:docMk/>
            <pc:sldMk cId="2850338509" sldId="271"/>
            <ac:spMk id="3" creationId="{3333665E-DA4D-4A88-BD28-3B4A03F96D8D}"/>
          </ac:spMkLst>
        </pc:spChg>
        <pc:picChg chg="add mod">
          <ac:chgData name="Wally Clewett" userId="26fc8292-3245-4157-8bda-60cfa82d1d04" providerId="ADAL" clId="{C67D1746-CC2B-4E5C-9A54-D7169EBEBDBF}" dt="2021-01-19T07:28:10.583" v="6394" actId="1076"/>
          <ac:picMkLst>
            <pc:docMk/>
            <pc:sldMk cId="2850338509" sldId="271"/>
            <ac:picMk id="1026" creationId="{7C8E92CF-7EB3-4C2C-B9D1-08EFB6A290B5}"/>
          </ac:picMkLst>
        </pc:picChg>
        <pc:picChg chg="add del mod">
          <ac:chgData name="Wally Clewett" userId="26fc8292-3245-4157-8bda-60cfa82d1d04" providerId="ADAL" clId="{C67D1746-CC2B-4E5C-9A54-D7169EBEBDBF}" dt="2021-01-19T04:21:38.504" v="4494" actId="478"/>
          <ac:picMkLst>
            <pc:docMk/>
            <pc:sldMk cId="2850338509" sldId="271"/>
            <ac:picMk id="1028" creationId="{B3C427FD-18BD-445A-A865-211F62F91127}"/>
          </ac:picMkLst>
        </pc:picChg>
        <pc:picChg chg="add mod">
          <ac:chgData name="Wally Clewett" userId="26fc8292-3245-4157-8bda-60cfa82d1d04" providerId="ADAL" clId="{C67D1746-CC2B-4E5C-9A54-D7169EBEBDBF}" dt="2021-01-19T23:45:54.935" v="13825" actId="1076"/>
          <ac:picMkLst>
            <pc:docMk/>
            <pc:sldMk cId="2850338509" sldId="271"/>
            <ac:picMk id="1030" creationId="{73536508-151D-44E4-815E-3B73AB963BF3}"/>
          </ac:picMkLst>
        </pc:picChg>
        <pc:picChg chg="add mod">
          <ac:chgData name="Wally Clewett" userId="26fc8292-3245-4157-8bda-60cfa82d1d04" providerId="ADAL" clId="{C67D1746-CC2B-4E5C-9A54-D7169EBEBDBF}" dt="2021-01-19T23:45:46.110" v="13824" actId="1076"/>
          <ac:picMkLst>
            <pc:docMk/>
            <pc:sldMk cId="2850338509" sldId="271"/>
            <ac:picMk id="1032" creationId="{D3FE910A-5818-4412-8375-6EB734860804}"/>
          </ac:picMkLst>
        </pc:picChg>
      </pc:sldChg>
      <pc:sldChg chg="addSp delSp modSp add">
        <pc:chgData name="Wally Clewett" userId="26fc8292-3245-4157-8bda-60cfa82d1d04" providerId="ADAL" clId="{C67D1746-CC2B-4E5C-9A54-D7169EBEBDBF}" dt="2021-01-19T21:47:03.491" v="13522" actId="14100"/>
        <pc:sldMkLst>
          <pc:docMk/>
          <pc:sldMk cId="1021846228" sldId="272"/>
        </pc:sldMkLst>
        <pc:spChg chg="mod">
          <ac:chgData name="Wally Clewett" userId="26fc8292-3245-4157-8bda-60cfa82d1d04" providerId="ADAL" clId="{C67D1746-CC2B-4E5C-9A54-D7169EBEBDBF}" dt="2021-01-19T04:09:27.154" v="4347" actId="20577"/>
          <ac:spMkLst>
            <pc:docMk/>
            <pc:sldMk cId="1021846228" sldId="272"/>
            <ac:spMk id="2" creationId="{ADAF8F43-506C-4636-A638-9156652BC125}"/>
          </ac:spMkLst>
        </pc:spChg>
        <pc:spChg chg="mod">
          <ac:chgData name="Wally Clewett" userId="26fc8292-3245-4157-8bda-60cfa82d1d04" providerId="ADAL" clId="{C67D1746-CC2B-4E5C-9A54-D7169EBEBDBF}" dt="2021-01-19T21:47:03.491" v="13522" actId="14100"/>
          <ac:spMkLst>
            <pc:docMk/>
            <pc:sldMk cId="1021846228" sldId="272"/>
            <ac:spMk id="3" creationId="{BD418188-3490-4EAA-834C-20ACBBAEA8C1}"/>
          </ac:spMkLst>
        </pc:spChg>
        <pc:spChg chg="add del mod">
          <ac:chgData name="Wally Clewett" userId="26fc8292-3245-4157-8bda-60cfa82d1d04" providerId="ADAL" clId="{C67D1746-CC2B-4E5C-9A54-D7169EBEBDBF}" dt="2021-01-19T04:09:49.668" v="4350" actId="478"/>
          <ac:spMkLst>
            <pc:docMk/>
            <pc:sldMk cId="1021846228" sldId="272"/>
            <ac:spMk id="4" creationId="{DA88DB0C-33AD-4C7B-9F8F-A88D0C162634}"/>
          </ac:spMkLst>
        </pc:spChg>
        <pc:grpChg chg="add mod">
          <ac:chgData name="Wally Clewett" userId="26fc8292-3245-4157-8bda-60cfa82d1d04" providerId="ADAL" clId="{C67D1746-CC2B-4E5C-9A54-D7169EBEBDBF}" dt="2021-01-19T04:15:05.764" v="4414" actId="1076"/>
          <ac:grpSpMkLst>
            <pc:docMk/>
            <pc:sldMk cId="1021846228" sldId="272"/>
            <ac:grpSpMk id="9" creationId="{1725C4AD-07B3-487F-875C-68398881D00F}"/>
          </ac:grpSpMkLst>
        </pc:grpChg>
        <pc:picChg chg="add mod">
          <ac:chgData name="Wally Clewett" userId="26fc8292-3245-4157-8bda-60cfa82d1d04" providerId="ADAL" clId="{C67D1746-CC2B-4E5C-9A54-D7169EBEBDBF}" dt="2021-01-19T04:15:02.499" v="4413" actId="164"/>
          <ac:picMkLst>
            <pc:docMk/>
            <pc:sldMk cId="1021846228" sldId="272"/>
            <ac:picMk id="5" creationId="{D31D7518-2DF0-4866-BD59-AB9F5EA6C887}"/>
          </ac:picMkLst>
        </pc:picChg>
        <pc:picChg chg="add del mod">
          <ac:chgData name="Wally Clewett" userId="26fc8292-3245-4157-8bda-60cfa82d1d04" providerId="ADAL" clId="{C67D1746-CC2B-4E5C-9A54-D7169EBEBDBF}" dt="2021-01-19T04:14:38.866" v="4405" actId="478"/>
          <ac:picMkLst>
            <pc:docMk/>
            <pc:sldMk cId="1021846228" sldId="272"/>
            <ac:picMk id="6" creationId="{FC12FC65-B3A5-493D-B3AF-7F84018941BF}"/>
          </ac:picMkLst>
        </pc:picChg>
        <pc:picChg chg="add mod">
          <ac:chgData name="Wally Clewett" userId="26fc8292-3245-4157-8bda-60cfa82d1d04" providerId="ADAL" clId="{C67D1746-CC2B-4E5C-9A54-D7169EBEBDBF}" dt="2021-01-19T04:15:02.499" v="4413" actId="164"/>
          <ac:picMkLst>
            <pc:docMk/>
            <pc:sldMk cId="1021846228" sldId="272"/>
            <ac:picMk id="8" creationId="{A9DB28EF-B743-4194-886F-81FAEF104D06}"/>
          </ac:picMkLst>
        </pc:picChg>
      </pc:sldChg>
      <pc:sldChg chg="addSp delSp modSp add modNotesTx">
        <pc:chgData name="Wally Clewett" userId="26fc8292-3245-4157-8bda-60cfa82d1d04" providerId="ADAL" clId="{C67D1746-CC2B-4E5C-9A54-D7169EBEBDBF}" dt="2021-01-20T00:37:58.942" v="14143" actId="1076"/>
        <pc:sldMkLst>
          <pc:docMk/>
          <pc:sldMk cId="2608355389" sldId="273"/>
        </pc:sldMkLst>
        <pc:spChg chg="mod">
          <ac:chgData name="Wally Clewett" userId="26fc8292-3245-4157-8bda-60cfa82d1d04" providerId="ADAL" clId="{C67D1746-CC2B-4E5C-9A54-D7169EBEBDBF}" dt="2021-01-19T23:58:16.684" v="13957" actId="20577"/>
          <ac:spMkLst>
            <pc:docMk/>
            <pc:sldMk cId="2608355389" sldId="273"/>
            <ac:spMk id="2" creationId="{9BBF23C6-ED2D-40CD-8D66-B9F4C88AB4C2}"/>
          </ac:spMkLst>
        </pc:spChg>
        <pc:spChg chg="del mod">
          <ac:chgData name="Wally Clewett" userId="26fc8292-3245-4157-8bda-60cfa82d1d04" providerId="ADAL" clId="{C67D1746-CC2B-4E5C-9A54-D7169EBEBDBF}" dt="2021-01-19T23:54:37.776" v="13862" actId="478"/>
          <ac:spMkLst>
            <pc:docMk/>
            <pc:sldMk cId="2608355389" sldId="273"/>
            <ac:spMk id="3" creationId="{31E171EA-1B8D-4C06-BBC7-B0A560E675F8}"/>
          </ac:spMkLst>
        </pc:spChg>
        <pc:spChg chg="add del mod">
          <ac:chgData name="Wally Clewett" userId="26fc8292-3245-4157-8bda-60cfa82d1d04" providerId="ADAL" clId="{C67D1746-CC2B-4E5C-9A54-D7169EBEBDBF}" dt="2021-01-19T23:54:40.123" v="13863" actId="478"/>
          <ac:spMkLst>
            <pc:docMk/>
            <pc:sldMk cId="2608355389" sldId="273"/>
            <ac:spMk id="5" creationId="{850769D7-8DCE-4D55-85D4-E1FCC609100E}"/>
          </ac:spMkLst>
        </pc:spChg>
        <pc:graphicFrameChg chg="add del mod">
          <ac:chgData name="Wally Clewett" userId="26fc8292-3245-4157-8bda-60cfa82d1d04" providerId="ADAL" clId="{C67D1746-CC2B-4E5C-9A54-D7169EBEBDBF}" dt="2021-01-20T00:37:58.288" v="14142"/>
          <ac:graphicFrameMkLst>
            <pc:docMk/>
            <pc:sldMk cId="2608355389" sldId="273"/>
            <ac:graphicFrameMk id="7" creationId="{56B67D40-AB2F-47F8-8037-D18344A3D00F}"/>
          </ac:graphicFrameMkLst>
        </pc:graphicFrameChg>
        <pc:picChg chg="add mod">
          <ac:chgData name="Wally Clewett" userId="26fc8292-3245-4157-8bda-60cfa82d1d04" providerId="ADAL" clId="{C67D1746-CC2B-4E5C-9A54-D7169EBEBDBF}" dt="2021-01-20T00:37:58.942" v="14143" actId="1076"/>
          <ac:picMkLst>
            <pc:docMk/>
            <pc:sldMk cId="2608355389" sldId="273"/>
            <ac:picMk id="6" creationId="{763F5648-E437-44C5-B7A7-F0248EE0DDD6}"/>
          </ac:picMkLst>
        </pc:picChg>
        <pc:picChg chg="add mod">
          <ac:chgData name="Wally Clewett" userId="26fc8292-3245-4157-8bda-60cfa82d1d04" providerId="ADAL" clId="{C67D1746-CC2B-4E5C-9A54-D7169EBEBDBF}" dt="2021-01-19T23:56:58.846" v="13903" actId="1076"/>
          <ac:picMkLst>
            <pc:docMk/>
            <pc:sldMk cId="2608355389" sldId="273"/>
            <ac:picMk id="1026" creationId="{EB150B64-D0FF-4CA6-97DF-5B23BB812B15}"/>
          </ac:picMkLst>
        </pc:picChg>
        <pc:picChg chg="add del mod">
          <ac:chgData name="Wally Clewett" userId="26fc8292-3245-4157-8bda-60cfa82d1d04" providerId="ADAL" clId="{C67D1746-CC2B-4E5C-9A54-D7169EBEBDBF}" dt="2021-01-19T23:52:50.493" v="13850" actId="478"/>
          <ac:picMkLst>
            <pc:docMk/>
            <pc:sldMk cId="2608355389" sldId="273"/>
            <ac:picMk id="1027" creationId="{1C278807-1FD8-44D1-84CE-B4EEE7B58977}"/>
          </ac:picMkLst>
        </pc:picChg>
        <pc:picChg chg="add mod">
          <ac:chgData name="Wally Clewett" userId="26fc8292-3245-4157-8bda-60cfa82d1d04" providerId="ADAL" clId="{C67D1746-CC2B-4E5C-9A54-D7169EBEBDBF}" dt="2021-01-19T23:57:02.903" v="13904" actId="1076"/>
          <ac:picMkLst>
            <pc:docMk/>
            <pc:sldMk cId="2608355389" sldId="273"/>
            <ac:picMk id="1028" creationId="{B54D231A-A01F-4AAA-86F2-3AD1E22A3BC5}"/>
          </ac:picMkLst>
        </pc:picChg>
        <pc:picChg chg="add mod">
          <ac:chgData name="Wally Clewett" userId="26fc8292-3245-4157-8bda-60cfa82d1d04" providerId="ADAL" clId="{C67D1746-CC2B-4E5C-9A54-D7169EBEBDBF}" dt="2021-01-19T23:57:38.004" v="13908" actId="14100"/>
          <ac:picMkLst>
            <pc:docMk/>
            <pc:sldMk cId="2608355389" sldId="273"/>
            <ac:picMk id="1029" creationId="{82C0E908-C3D0-4F7A-9A30-CF339338E808}"/>
          </ac:picMkLst>
        </pc:picChg>
      </pc:sldChg>
      <pc:sldChg chg="addSp delSp modSp add">
        <pc:chgData name="Wally Clewett" userId="26fc8292-3245-4157-8bda-60cfa82d1d04" providerId="ADAL" clId="{C67D1746-CC2B-4E5C-9A54-D7169EBEBDBF}" dt="2021-01-19T23:58:33.574" v="13966" actId="20577"/>
        <pc:sldMkLst>
          <pc:docMk/>
          <pc:sldMk cId="4131862306" sldId="274"/>
        </pc:sldMkLst>
        <pc:spChg chg="mod">
          <ac:chgData name="Wally Clewett" userId="26fc8292-3245-4157-8bda-60cfa82d1d04" providerId="ADAL" clId="{C67D1746-CC2B-4E5C-9A54-D7169EBEBDBF}" dt="2021-01-19T23:58:33.574" v="13966" actId="20577"/>
          <ac:spMkLst>
            <pc:docMk/>
            <pc:sldMk cId="4131862306" sldId="274"/>
            <ac:spMk id="2" creationId="{ECD669C2-1F5F-41AD-B717-736923C6AC56}"/>
          </ac:spMkLst>
        </pc:spChg>
        <pc:spChg chg="del mod">
          <ac:chgData name="Wally Clewett" userId="26fc8292-3245-4157-8bda-60cfa82d1d04" providerId="ADAL" clId="{C67D1746-CC2B-4E5C-9A54-D7169EBEBDBF}" dt="2021-01-19T04:45:57.908" v="4943" actId="478"/>
          <ac:spMkLst>
            <pc:docMk/>
            <pc:sldMk cId="4131862306" sldId="274"/>
            <ac:spMk id="3" creationId="{D616EED0-4A6F-461F-B24C-C57216FA1407}"/>
          </ac:spMkLst>
        </pc:spChg>
        <pc:spChg chg="add del mod">
          <ac:chgData name="Wally Clewett" userId="26fc8292-3245-4157-8bda-60cfa82d1d04" providerId="ADAL" clId="{C67D1746-CC2B-4E5C-9A54-D7169EBEBDBF}" dt="2021-01-19T04:49:53.745" v="5016" actId="478"/>
          <ac:spMkLst>
            <pc:docMk/>
            <pc:sldMk cId="4131862306" sldId="274"/>
            <ac:spMk id="11" creationId="{FB9DA5BF-453B-4706-9952-65D5DF0819E5}"/>
          </ac:spMkLst>
        </pc:spChg>
        <pc:grpChg chg="add mod">
          <ac:chgData name="Wally Clewett" userId="26fc8292-3245-4157-8bda-60cfa82d1d04" providerId="ADAL" clId="{C67D1746-CC2B-4E5C-9A54-D7169EBEBDBF}" dt="2021-01-19T09:25:58.428" v="9759" actId="1076"/>
          <ac:grpSpMkLst>
            <pc:docMk/>
            <pc:sldMk cId="4131862306" sldId="274"/>
            <ac:grpSpMk id="4" creationId="{14B214BB-2BD7-4950-9689-AEDFFC88D2F7}"/>
          </ac:grpSpMkLst>
        </pc:grpChg>
        <pc:grpChg chg="add del mod">
          <ac:chgData name="Wally Clewett" userId="26fc8292-3245-4157-8bda-60cfa82d1d04" providerId="ADAL" clId="{C67D1746-CC2B-4E5C-9A54-D7169EBEBDBF}" dt="2021-01-19T09:20:30.250" v="9655" actId="478"/>
          <ac:grpSpMkLst>
            <pc:docMk/>
            <pc:sldMk cId="4131862306" sldId="274"/>
            <ac:grpSpMk id="7" creationId="{258B9083-D874-4F6B-936C-17D76785D07B}"/>
          </ac:grpSpMkLst>
        </pc:grpChg>
        <pc:grpChg chg="add mod">
          <ac:chgData name="Wally Clewett" userId="26fc8292-3245-4157-8bda-60cfa82d1d04" providerId="ADAL" clId="{C67D1746-CC2B-4E5C-9A54-D7169EBEBDBF}" dt="2021-01-19T09:26:07.998" v="9762" actId="1076"/>
          <ac:grpSpMkLst>
            <pc:docMk/>
            <pc:sldMk cId="4131862306" sldId="274"/>
            <ac:grpSpMk id="12" creationId="{5458D01F-3A99-4A07-9A0E-52A86E47A77C}"/>
          </ac:grpSpMkLst>
        </pc:grpChg>
        <pc:picChg chg="del">
          <ac:chgData name="Wally Clewett" userId="26fc8292-3245-4157-8bda-60cfa82d1d04" providerId="ADAL" clId="{C67D1746-CC2B-4E5C-9A54-D7169EBEBDBF}" dt="2021-01-19T09:20:30.250" v="9655" actId="478"/>
          <ac:picMkLst>
            <pc:docMk/>
            <pc:sldMk cId="4131862306" sldId="274"/>
            <ac:picMk id="8" creationId="{0A69A6F9-025B-4957-909D-E3761AB6547D}"/>
          </ac:picMkLst>
        </pc:picChg>
        <pc:picChg chg="del mod">
          <ac:chgData name="Wally Clewett" userId="26fc8292-3245-4157-8bda-60cfa82d1d04" providerId="ADAL" clId="{C67D1746-CC2B-4E5C-9A54-D7169EBEBDBF}" dt="2021-01-19T09:20:31.355" v="9656" actId="478"/>
          <ac:picMkLst>
            <pc:docMk/>
            <pc:sldMk cId="4131862306" sldId="274"/>
            <ac:picMk id="9" creationId="{C5AE9F50-CB53-4871-AA02-20CF1C38E740}"/>
          </ac:picMkLst>
        </pc:picChg>
        <pc:picChg chg="add mod">
          <ac:chgData name="Wally Clewett" userId="26fc8292-3245-4157-8bda-60cfa82d1d04" providerId="ADAL" clId="{C67D1746-CC2B-4E5C-9A54-D7169EBEBDBF}" dt="2021-01-19T09:26:10.846" v="9763" actId="1076"/>
          <ac:picMkLst>
            <pc:docMk/>
            <pc:sldMk cId="4131862306" sldId="274"/>
            <ac:picMk id="15" creationId="{3E9D0797-666B-464A-A5D8-5D8AACE6B3D1}"/>
          </ac:picMkLst>
        </pc:picChg>
        <pc:picChg chg="add mod">
          <ac:chgData name="Wally Clewett" userId="26fc8292-3245-4157-8bda-60cfa82d1d04" providerId="ADAL" clId="{C67D1746-CC2B-4E5C-9A54-D7169EBEBDBF}" dt="2021-01-19T09:25:21.572" v="9754" actId="14100"/>
          <ac:picMkLst>
            <pc:docMk/>
            <pc:sldMk cId="4131862306" sldId="274"/>
            <ac:picMk id="16" creationId="{1E0E45EE-F44F-427E-AD7B-9C4C01BF6A28}"/>
          </ac:picMkLst>
        </pc:picChg>
        <pc:picChg chg="add mod">
          <ac:chgData name="Wally Clewett" userId="26fc8292-3245-4157-8bda-60cfa82d1d04" providerId="ADAL" clId="{C67D1746-CC2B-4E5C-9A54-D7169EBEBDBF}" dt="2021-01-19T09:25:29.403" v="9756" actId="14100"/>
          <ac:picMkLst>
            <pc:docMk/>
            <pc:sldMk cId="4131862306" sldId="274"/>
            <ac:picMk id="18" creationId="{70F3FEC8-8B36-4954-8411-F49629253BA2}"/>
          </ac:picMkLst>
        </pc:picChg>
        <pc:picChg chg="add mod modCrop">
          <ac:chgData name="Wally Clewett" userId="26fc8292-3245-4157-8bda-60cfa82d1d04" providerId="ADAL" clId="{C67D1746-CC2B-4E5C-9A54-D7169EBEBDBF}" dt="2021-01-19T09:25:15.508" v="9753" actId="14100"/>
          <ac:picMkLst>
            <pc:docMk/>
            <pc:sldMk cId="4131862306" sldId="274"/>
            <ac:picMk id="20" creationId="{4AD621E0-8C0A-4E8F-9AFB-47FA729DC4A0}"/>
          </ac:picMkLst>
        </pc:picChg>
      </pc:sldChg>
      <pc:sldChg chg="addSp delSp modSp add modAnim modNotesTx">
        <pc:chgData name="Wally Clewett" userId="26fc8292-3245-4157-8bda-60cfa82d1d04" providerId="ADAL" clId="{C67D1746-CC2B-4E5C-9A54-D7169EBEBDBF}" dt="2021-01-19T23:50:38.657" v="13842"/>
        <pc:sldMkLst>
          <pc:docMk/>
          <pc:sldMk cId="218018421" sldId="275"/>
        </pc:sldMkLst>
        <pc:spChg chg="mod">
          <ac:chgData name="Wally Clewett" userId="26fc8292-3245-4157-8bda-60cfa82d1d04" providerId="ADAL" clId="{C67D1746-CC2B-4E5C-9A54-D7169EBEBDBF}" dt="2021-01-19T12:12:00.574" v="12601" actId="20577"/>
          <ac:spMkLst>
            <pc:docMk/>
            <pc:sldMk cId="218018421" sldId="275"/>
            <ac:spMk id="2" creationId="{0598EDE8-C706-4126-82F1-48C96B883C08}"/>
          </ac:spMkLst>
        </pc:spChg>
        <pc:spChg chg="mod">
          <ac:chgData name="Wally Clewett" userId="26fc8292-3245-4157-8bda-60cfa82d1d04" providerId="ADAL" clId="{C67D1746-CC2B-4E5C-9A54-D7169EBEBDBF}" dt="2021-01-19T12:08:45.361" v="12462" actId="14100"/>
          <ac:spMkLst>
            <pc:docMk/>
            <pc:sldMk cId="218018421" sldId="275"/>
            <ac:spMk id="3" creationId="{7A187C60-7DBD-41D2-BC7E-35E2B2872A30}"/>
          </ac:spMkLst>
        </pc:spChg>
        <pc:picChg chg="add del mod modCrop">
          <ac:chgData name="Wally Clewett" userId="26fc8292-3245-4157-8bda-60cfa82d1d04" providerId="ADAL" clId="{C67D1746-CC2B-4E5C-9A54-D7169EBEBDBF}" dt="2021-01-19T23:49:11.181" v="13831" actId="478"/>
          <ac:picMkLst>
            <pc:docMk/>
            <pc:sldMk cId="218018421" sldId="275"/>
            <ac:picMk id="4" creationId="{6867E842-B09C-483D-87E2-1CBABA1A4D15}"/>
          </ac:picMkLst>
        </pc:picChg>
        <pc:picChg chg="add mod">
          <ac:chgData name="Wally Clewett" userId="26fc8292-3245-4157-8bda-60cfa82d1d04" providerId="ADAL" clId="{C67D1746-CC2B-4E5C-9A54-D7169EBEBDBF}" dt="2021-01-19T23:49:24.818" v="13836" actId="1076"/>
          <ac:picMkLst>
            <pc:docMk/>
            <pc:sldMk cId="218018421" sldId="275"/>
            <ac:picMk id="5" creationId="{3FF861FC-4D94-45F8-BD45-2CF38CFFA0BD}"/>
          </ac:picMkLst>
        </pc:picChg>
      </pc:sldChg>
      <pc:sldChg chg="addSp delSp modSp add">
        <pc:chgData name="Wally Clewett" userId="26fc8292-3245-4157-8bda-60cfa82d1d04" providerId="ADAL" clId="{C67D1746-CC2B-4E5C-9A54-D7169EBEBDBF}" dt="2021-01-20T02:26:23.361" v="14170" actId="14100"/>
        <pc:sldMkLst>
          <pc:docMk/>
          <pc:sldMk cId="292344260" sldId="276"/>
        </pc:sldMkLst>
        <pc:spChg chg="mod">
          <ac:chgData name="Wally Clewett" userId="26fc8292-3245-4157-8bda-60cfa82d1d04" providerId="ADAL" clId="{C67D1746-CC2B-4E5C-9A54-D7169EBEBDBF}" dt="2021-01-19T08:25:36.325" v="8064" actId="20577"/>
          <ac:spMkLst>
            <pc:docMk/>
            <pc:sldMk cId="292344260" sldId="276"/>
            <ac:spMk id="2" creationId="{668114A1-A9A1-4D0E-B189-916DD20AD21D}"/>
          </ac:spMkLst>
        </pc:spChg>
        <pc:spChg chg="mod">
          <ac:chgData name="Wally Clewett" userId="26fc8292-3245-4157-8bda-60cfa82d1d04" providerId="ADAL" clId="{C67D1746-CC2B-4E5C-9A54-D7169EBEBDBF}" dt="2021-01-19T13:06:51.501" v="13268" actId="20577"/>
          <ac:spMkLst>
            <pc:docMk/>
            <pc:sldMk cId="292344260" sldId="276"/>
            <ac:spMk id="3" creationId="{C2EA1D98-B9CF-4BF3-B55B-81ACFBA1E73B}"/>
          </ac:spMkLst>
        </pc:spChg>
        <pc:spChg chg="add del mod">
          <ac:chgData name="Wally Clewett" userId="26fc8292-3245-4157-8bda-60cfa82d1d04" providerId="ADAL" clId="{C67D1746-CC2B-4E5C-9A54-D7169EBEBDBF}" dt="2021-01-19T22:07:02.064" v="13662" actId="478"/>
          <ac:spMkLst>
            <pc:docMk/>
            <pc:sldMk cId="292344260" sldId="276"/>
            <ac:spMk id="6" creationId="{C8F2E1F4-AE00-472D-B1DB-9787578B9E13}"/>
          </ac:spMkLst>
        </pc:spChg>
        <pc:picChg chg="add del mod">
          <ac:chgData name="Wally Clewett" userId="26fc8292-3245-4157-8bda-60cfa82d1d04" providerId="ADAL" clId="{C67D1746-CC2B-4E5C-9A54-D7169EBEBDBF}" dt="2021-01-20T02:26:13.552" v="14166" actId="478"/>
          <ac:picMkLst>
            <pc:docMk/>
            <pc:sldMk cId="292344260" sldId="276"/>
            <ac:picMk id="4" creationId="{E1DC2F6A-ADD9-4287-816D-1F8C8C7CB79C}"/>
          </ac:picMkLst>
        </pc:picChg>
        <pc:picChg chg="add mod modCrop">
          <ac:chgData name="Wally Clewett" userId="26fc8292-3245-4157-8bda-60cfa82d1d04" providerId="ADAL" clId="{C67D1746-CC2B-4E5C-9A54-D7169EBEBDBF}" dt="2021-01-19T22:07:06.142" v="13683" actId="1036"/>
          <ac:picMkLst>
            <pc:docMk/>
            <pc:sldMk cId="292344260" sldId="276"/>
            <ac:picMk id="5" creationId="{854D2A6B-0E7C-44E8-AC96-CCC1EBF5F48E}"/>
          </ac:picMkLst>
        </pc:picChg>
        <pc:picChg chg="add mod">
          <ac:chgData name="Wally Clewett" userId="26fc8292-3245-4157-8bda-60cfa82d1d04" providerId="ADAL" clId="{C67D1746-CC2B-4E5C-9A54-D7169EBEBDBF}" dt="2021-01-20T02:26:23.361" v="14170" actId="14100"/>
          <ac:picMkLst>
            <pc:docMk/>
            <pc:sldMk cId="292344260" sldId="276"/>
            <ac:picMk id="7" creationId="{53B83E26-9FF0-497F-A848-622E59898D99}"/>
          </ac:picMkLst>
        </pc:picChg>
      </pc:sldChg>
      <pc:sldChg chg="addSp delSp modSp add">
        <pc:chgData name="Wally Clewett" userId="26fc8292-3245-4157-8bda-60cfa82d1d04" providerId="ADAL" clId="{C67D1746-CC2B-4E5C-9A54-D7169EBEBDBF}" dt="2021-01-19T22:16:29.519" v="13737" actId="33524"/>
        <pc:sldMkLst>
          <pc:docMk/>
          <pc:sldMk cId="4254796250" sldId="277"/>
        </pc:sldMkLst>
        <pc:spChg chg="mod">
          <ac:chgData name="Wally Clewett" userId="26fc8292-3245-4157-8bda-60cfa82d1d04" providerId="ADAL" clId="{C67D1746-CC2B-4E5C-9A54-D7169EBEBDBF}" dt="2021-01-19T12:16:10.890" v="12627" actId="20577"/>
          <ac:spMkLst>
            <pc:docMk/>
            <pc:sldMk cId="4254796250" sldId="277"/>
            <ac:spMk id="2" creationId="{404AC36B-B0A4-42F6-810A-81098A24AF59}"/>
          </ac:spMkLst>
        </pc:spChg>
        <pc:spChg chg="mod">
          <ac:chgData name="Wally Clewett" userId="26fc8292-3245-4157-8bda-60cfa82d1d04" providerId="ADAL" clId="{C67D1746-CC2B-4E5C-9A54-D7169EBEBDBF}" dt="2021-01-19T22:16:29.519" v="13737" actId="33524"/>
          <ac:spMkLst>
            <pc:docMk/>
            <pc:sldMk cId="4254796250" sldId="277"/>
            <ac:spMk id="3" creationId="{4D845208-6B7B-4F42-B7B6-9B81F6B86895}"/>
          </ac:spMkLst>
        </pc:spChg>
        <pc:spChg chg="add del">
          <ac:chgData name="Wally Clewett" userId="26fc8292-3245-4157-8bda-60cfa82d1d04" providerId="ADAL" clId="{C67D1746-CC2B-4E5C-9A54-D7169EBEBDBF}" dt="2021-01-19T12:16:52.454" v="12629"/>
          <ac:spMkLst>
            <pc:docMk/>
            <pc:sldMk cId="4254796250" sldId="277"/>
            <ac:spMk id="4" creationId="{BBC9ED0E-CA23-402E-8219-B08D6C305563}"/>
          </ac:spMkLst>
        </pc:spChg>
        <pc:picChg chg="add mod">
          <ac:chgData name="Wally Clewett" userId="26fc8292-3245-4157-8bda-60cfa82d1d04" providerId="ADAL" clId="{C67D1746-CC2B-4E5C-9A54-D7169EBEBDBF}" dt="2021-01-19T12:20:52.514" v="12647" actId="1076"/>
          <ac:picMkLst>
            <pc:docMk/>
            <pc:sldMk cId="4254796250" sldId="277"/>
            <ac:picMk id="5" creationId="{8C88E096-D823-4A21-8DD3-F349F0429F4B}"/>
          </ac:picMkLst>
        </pc:picChg>
        <pc:picChg chg="add del mod">
          <ac:chgData name="Wally Clewett" userId="26fc8292-3245-4157-8bda-60cfa82d1d04" providerId="ADAL" clId="{C67D1746-CC2B-4E5C-9A54-D7169EBEBDBF}" dt="2021-01-19T12:20:37.112" v="12639" actId="478"/>
          <ac:picMkLst>
            <pc:docMk/>
            <pc:sldMk cId="4254796250" sldId="277"/>
            <ac:picMk id="6" creationId="{F7900238-19CD-4D0C-BE57-558CE27385B8}"/>
          </ac:picMkLst>
        </pc:picChg>
        <pc:picChg chg="add del">
          <ac:chgData name="Wally Clewett" userId="26fc8292-3245-4157-8bda-60cfa82d1d04" providerId="ADAL" clId="{C67D1746-CC2B-4E5C-9A54-D7169EBEBDBF}" dt="2021-01-19T12:16:52.454" v="12629"/>
          <ac:picMkLst>
            <pc:docMk/>
            <pc:sldMk cId="4254796250" sldId="277"/>
            <ac:picMk id="5122" creationId="{DDB282D0-CC7F-4993-B945-A5F0067D04A9}"/>
          </ac:picMkLst>
        </pc:picChg>
      </pc:sldChg>
      <pc:sldChg chg="add del">
        <pc:chgData name="Wally Clewett" userId="26fc8292-3245-4157-8bda-60cfa82d1d04" providerId="ADAL" clId="{C67D1746-CC2B-4E5C-9A54-D7169EBEBDBF}" dt="2021-01-19T12:53:23.791" v="12887" actId="2696"/>
        <pc:sldMkLst>
          <pc:docMk/>
          <pc:sldMk cId="3143901590" sldId="278"/>
        </pc:sldMkLst>
      </pc:sldChg>
      <pc:sldChg chg="addSp delSp modSp add del">
        <pc:chgData name="Wally Clewett" userId="26fc8292-3245-4157-8bda-60cfa82d1d04" providerId="ADAL" clId="{C67D1746-CC2B-4E5C-9A54-D7169EBEBDBF}" dt="2021-01-19T12:59:39.583" v="13050" actId="2696"/>
        <pc:sldMkLst>
          <pc:docMk/>
          <pc:sldMk cId="4002412289" sldId="278"/>
        </pc:sldMkLst>
        <pc:spChg chg="mod">
          <ac:chgData name="Wally Clewett" userId="26fc8292-3245-4157-8bda-60cfa82d1d04" providerId="ADAL" clId="{C67D1746-CC2B-4E5C-9A54-D7169EBEBDBF}" dt="2021-01-19T12:54:32.540" v="13023" actId="20577"/>
          <ac:spMkLst>
            <pc:docMk/>
            <pc:sldMk cId="4002412289" sldId="278"/>
            <ac:spMk id="2" creationId="{8568E314-0914-4EF5-9B18-1E52207915B5}"/>
          </ac:spMkLst>
        </pc:spChg>
        <pc:spChg chg="mod">
          <ac:chgData name="Wally Clewett" userId="26fc8292-3245-4157-8bda-60cfa82d1d04" providerId="ADAL" clId="{C67D1746-CC2B-4E5C-9A54-D7169EBEBDBF}" dt="2021-01-19T12:58:27.113" v="13035" actId="20577"/>
          <ac:spMkLst>
            <pc:docMk/>
            <pc:sldMk cId="4002412289" sldId="278"/>
            <ac:spMk id="3" creationId="{5322EF3F-C379-4B5F-B4FF-729D637C076C}"/>
          </ac:spMkLst>
        </pc:spChg>
        <pc:spChg chg="add del mod">
          <ac:chgData name="Wally Clewett" userId="26fc8292-3245-4157-8bda-60cfa82d1d04" providerId="ADAL" clId="{C67D1746-CC2B-4E5C-9A54-D7169EBEBDBF}" dt="2021-01-19T12:57:17.040" v="13025" actId="478"/>
          <ac:spMkLst>
            <pc:docMk/>
            <pc:sldMk cId="4002412289" sldId="278"/>
            <ac:spMk id="4" creationId="{98406436-CA09-4137-B5E4-78CF0AD7E00A}"/>
          </ac:spMkLst>
        </pc:spChg>
        <pc:spChg chg="add del mod">
          <ac:chgData name="Wally Clewett" userId="26fc8292-3245-4157-8bda-60cfa82d1d04" providerId="ADAL" clId="{C67D1746-CC2B-4E5C-9A54-D7169EBEBDBF}" dt="2021-01-19T12:58:08.677" v="13033" actId="478"/>
          <ac:spMkLst>
            <pc:docMk/>
            <pc:sldMk cId="4002412289" sldId="278"/>
            <ac:spMk id="5" creationId="{434CB07D-2567-40C6-ABA1-EFA781FB93A4}"/>
          </ac:spMkLst>
        </pc:spChg>
      </pc:sldChg>
      <pc:sldMasterChg chg="setBg modSldLayout">
        <pc:chgData name="Wally Clewett" userId="26fc8292-3245-4157-8bda-60cfa82d1d04" providerId="ADAL" clId="{C67D1746-CC2B-4E5C-9A54-D7169EBEBDBF}" dt="2021-01-18T08:50:28.672" v="2"/>
        <pc:sldMasterMkLst>
          <pc:docMk/>
          <pc:sldMasterMk cId="0" sldId="2147483648"/>
        </pc:sldMasterMkLst>
        <pc:sldLayoutChg chg="setBg">
          <pc:chgData name="Wally Clewett" userId="26fc8292-3245-4157-8bda-60cfa82d1d04" providerId="ADAL" clId="{C67D1746-CC2B-4E5C-9A54-D7169EBEBDBF}" dt="2021-01-18T08:50:28.672" v="2"/>
          <pc:sldLayoutMkLst>
            <pc:docMk/>
            <pc:sldMasterMk cId="0" sldId="2147483648"/>
            <pc:sldLayoutMk cId="0" sldId="2147483649"/>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0"/>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1"/>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2"/>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3"/>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4"/>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5"/>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6"/>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7"/>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8"/>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59"/>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0"/>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3"/>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4"/>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5"/>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7"/>
          </pc:sldLayoutMkLst>
        </pc:sldLayoutChg>
        <pc:sldLayoutChg chg="setBg">
          <pc:chgData name="Wally Clewett" userId="26fc8292-3245-4157-8bda-60cfa82d1d04" providerId="ADAL" clId="{C67D1746-CC2B-4E5C-9A54-D7169EBEBDBF}" dt="2021-01-18T08:50:28.672" v="2"/>
          <pc:sldLayoutMkLst>
            <pc:docMk/>
            <pc:sldMasterMk cId="0" sldId="2147483648"/>
            <pc:sldLayoutMk cId="0" sldId="2147483668"/>
          </pc:sldLayoutMkLst>
        </pc:sldLayoutChg>
      </pc:sldMasterChg>
    </pc:docChg>
  </pc:docChgLst>
  <pc:docChgLst>
    <pc:chgData name="Wally Clewett" userId="26fc8292-3245-4157-8bda-60cfa82d1d04" providerId="ADAL" clId="{17781451-5AF4-FE46-B077-3D3295F3CCFB}"/>
    <pc:docChg chg="undo custSel addSld modSld">
      <pc:chgData name="Wally Clewett" userId="26fc8292-3245-4157-8bda-60cfa82d1d04" providerId="ADAL" clId="{17781451-5AF4-FE46-B077-3D3295F3CCFB}" dt="2021-01-12T02:37:55.060" v="625" actId="20577"/>
      <pc:docMkLst>
        <pc:docMk/>
      </pc:docMkLst>
      <pc:sldChg chg="modSp">
        <pc:chgData name="Wally Clewett" userId="26fc8292-3245-4157-8bda-60cfa82d1d04" providerId="ADAL" clId="{17781451-5AF4-FE46-B077-3D3295F3CCFB}" dt="2020-12-01T03:17:35.205" v="109" actId="20577"/>
        <pc:sldMkLst>
          <pc:docMk/>
          <pc:sldMk cId="693290011" sldId="257"/>
        </pc:sldMkLst>
        <pc:spChg chg="mod">
          <ac:chgData name="Wally Clewett" userId="26fc8292-3245-4157-8bda-60cfa82d1d04" providerId="ADAL" clId="{17781451-5AF4-FE46-B077-3D3295F3CCFB}" dt="2020-12-01T03:17:35.205" v="109" actId="20577"/>
          <ac:spMkLst>
            <pc:docMk/>
            <pc:sldMk cId="693290011" sldId="257"/>
            <ac:spMk id="3" creationId="{1EB5A992-1E4F-7940-90F8-CE37B1679F0C}"/>
          </ac:spMkLst>
        </pc:spChg>
      </pc:sldChg>
      <pc:sldChg chg="modSp new">
        <pc:chgData name="Wally Clewett" userId="26fc8292-3245-4157-8bda-60cfa82d1d04" providerId="ADAL" clId="{17781451-5AF4-FE46-B077-3D3295F3CCFB}" dt="2021-01-04T01:15:33.902" v="127" actId="20577"/>
        <pc:sldMkLst>
          <pc:docMk/>
          <pc:sldMk cId="3400746627" sldId="258"/>
        </pc:sldMkLst>
        <pc:spChg chg="mod">
          <ac:chgData name="Wally Clewett" userId="26fc8292-3245-4157-8bda-60cfa82d1d04" providerId="ADAL" clId="{17781451-5AF4-FE46-B077-3D3295F3CCFB}" dt="2021-01-04T01:15:33.902" v="127" actId="20577"/>
          <ac:spMkLst>
            <pc:docMk/>
            <pc:sldMk cId="3400746627" sldId="258"/>
            <ac:spMk id="2" creationId="{9426B7DB-FD6F-FD4E-9E6A-60723FC465C9}"/>
          </ac:spMkLst>
        </pc:spChg>
      </pc:sldChg>
      <pc:sldChg chg="modSp new">
        <pc:chgData name="Wally Clewett" userId="26fc8292-3245-4157-8bda-60cfa82d1d04" providerId="ADAL" clId="{17781451-5AF4-FE46-B077-3D3295F3CCFB}" dt="2021-01-04T01:16:54.480" v="217" actId="20577"/>
        <pc:sldMkLst>
          <pc:docMk/>
          <pc:sldMk cId="3062891214" sldId="259"/>
        </pc:sldMkLst>
        <pc:spChg chg="mod">
          <ac:chgData name="Wally Clewett" userId="26fc8292-3245-4157-8bda-60cfa82d1d04" providerId="ADAL" clId="{17781451-5AF4-FE46-B077-3D3295F3CCFB}" dt="2021-01-04T01:16:30.645" v="144" actId="20577"/>
          <ac:spMkLst>
            <pc:docMk/>
            <pc:sldMk cId="3062891214" sldId="259"/>
            <ac:spMk id="2" creationId="{977BF3AD-5FCF-4F4A-9FE6-A5FAD2ECCE55}"/>
          </ac:spMkLst>
        </pc:spChg>
        <pc:spChg chg="mod">
          <ac:chgData name="Wally Clewett" userId="26fc8292-3245-4157-8bda-60cfa82d1d04" providerId="ADAL" clId="{17781451-5AF4-FE46-B077-3D3295F3CCFB}" dt="2021-01-04T01:16:54.480" v="217" actId="20577"/>
          <ac:spMkLst>
            <pc:docMk/>
            <pc:sldMk cId="3062891214" sldId="259"/>
            <ac:spMk id="3" creationId="{6DDCD456-AD6C-594A-A87E-BC45F03DF98D}"/>
          </ac:spMkLst>
        </pc:spChg>
      </pc:sldChg>
      <pc:sldChg chg="new">
        <pc:chgData name="Wally Clewett" userId="26fc8292-3245-4157-8bda-60cfa82d1d04" providerId="ADAL" clId="{17781451-5AF4-FE46-B077-3D3295F3CCFB}" dt="2021-01-04T01:45:08.600" v="218" actId="680"/>
        <pc:sldMkLst>
          <pc:docMk/>
          <pc:sldMk cId="2601604527" sldId="260"/>
        </pc:sldMkLst>
      </pc:sldChg>
      <pc:sldChg chg="addSp delSp modSp new">
        <pc:chgData name="Wally Clewett" userId="26fc8292-3245-4157-8bda-60cfa82d1d04" providerId="ADAL" clId="{17781451-5AF4-FE46-B077-3D3295F3CCFB}" dt="2021-01-04T01:48:16.653" v="254" actId="22"/>
        <pc:sldMkLst>
          <pc:docMk/>
          <pc:sldMk cId="3316467110" sldId="261"/>
        </pc:sldMkLst>
        <pc:spChg chg="mod">
          <ac:chgData name="Wally Clewett" userId="26fc8292-3245-4157-8bda-60cfa82d1d04" providerId="ADAL" clId="{17781451-5AF4-FE46-B077-3D3295F3CCFB}" dt="2021-01-04T01:45:14.750" v="226" actId="20577"/>
          <ac:spMkLst>
            <pc:docMk/>
            <pc:sldMk cId="3316467110" sldId="261"/>
            <ac:spMk id="2" creationId="{7D176F65-5AE2-C343-A548-9D59456B4F0A}"/>
          </ac:spMkLst>
        </pc:spChg>
        <pc:spChg chg="del">
          <ac:chgData name="Wally Clewett" userId="26fc8292-3245-4157-8bda-60cfa82d1d04" providerId="ADAL" clId="{17781451-5AF4-FE46-B077-3D3295F3CCFB}" dt="2021-01-04T01:45:17.372" v="227" actId="22"/>
          <ac:spMkLst>
            <pc:docMk/>
            <pc:sldMk cId="3316467110" sldId="261"/>
            <ac:spMk id="3" creationId="{FE6111CD-65A4-EC4F-A9E3-F5780AF3776D}"/>
          </ac:spMkLst>
        </pc:spChg>
        <pc:picChg chg="add mod">
          <ac:chgData name="Wally Clewett" userId="26fc8292-3245-4157-8bda-60cfa82d1d04" providerId="ADAL" clId="{17781451-5AF4-FE46-B077-3D3295F3CCFB}" dt="2021-01-04T01:46:24.129" v="239" actId="1076"/>
          <ac:picMkLst>
            <pc:docMk/>
            <pc:sldMk cId="3316467110" sldId="261"/>
            <ac:picMk id="6" creationId="{67330C77-119C-EE48-86B3-FE922DEC4089}"/>
          </ac:picMkLst>
        </pc:picChg>
        <pc:picChg chg="add mod">
          <ac:chgData name="Wally Clewett" userId="26fc8292-3245-4157-8bda-60cfa82d1d04" providerId="ADAL" clId="{17781451-5AF4-FE46-B077-3D3295F3CCFB}" dt="2021-01-04T01:46:22.803" v="238" actId="1076"/>
          <ac:picMkLst>
            <pc:docMk/>
            <pc:sldMk cId="3316467110" sldId="261"/>
            <ac:picMk id="9" creationId="{F0EA1038-A877-A645-9807-D987AEF38D3D}"/>
          </ac:picMkLst>
        </pc:picChg>
        <pc:picChg chg="add mod">
          <ac:chgData name="Wally Clewett" userId="26fc8292-3245-4157-8bda-60cfa82d1d04" providerId="ADAL" clId="{17781451-5AF4-FE46-B077-3D3295F3CCFB}" dt="2021-01-04T01:46:21.804" v="237" actId="1076"/>
          <ac:picMkLst>
            <pc:docMk/>
            <pc:sldMk cId="3316467110" sldId="261"/>
            <ac:picMk id="12" creationId="{FF960CC4-6E44-1244-B4C7-5DB0FC8E3E67}"/>
          </ac:picMkLst>
        </pc:picChg>
        <pc:picChg chg="add mod">
          <ac:chgData name="Wally Clewett" userId="26fc8292-3245-4157-8bda-60cfa82d1d04" providerId="ADAL" clId="{17781451-5AF4-FE46-B077-3D3295F3CCFB}" dt="2021-01-04T01:46:20.802" v="236" actId="1076"/>
          <ac:picMkLst>
            <pc:docMk/>
            <pc:sldMk cId="3316467110" sldId="261"/>
            <ac:picMk id="15" creationId="{728B6303-C309-9141-94C0-65BFF7875767}"/>
          </ac:picMkLst>
        </pc:picChg>
        <pc:picChg chg="add mod">
          <ac:chgData name="Wally Clewett" userId="26fc8292-3245-4157-8bda-60cfa82d1d04" providerId="ADAL" clId="{17781451-5AF4-FE46-B077-3D3295F3CCFB}" dt="2021-01-04T01:46:14.092" v="233" actId="1076"/>
          <ac:picMkLst>
            <pc:docMk/>
            <pc:sldMk cId="3316467110" sldId="261"/>
            <ac:picMk id="18" creationId="{A8E1CA04-3687-2242-9F69-B033A8705AF0}"/>
          </ac:picMkLst>
        </pc:picChg>
        <pc:picChg chg="add mod">
          <ac:chgData name="Wally Clewett" userId="26fc8292-3245-4157-8bda-60cfa82d1d04" providerId="ADAL" clId="{17781451-5AF4-FE46-B077-3D3295F3CCFB}" dt="2021-01-04T01:46:38.317" v="241" actId="1076"/>
          <ac:picMkLst>
            <pc:docMk/>
            <pc:sldMk cId="3316467110" sldId="261"/>
            <ac:picMk id="21" creationId="{40689FA9-484B-EB49-B932-6DF561FE2792}"/>
          </ac:picMkLst>
        </pc:picChg>
        <pc:picChg chg="add mod">
          <ac:chgData name="Wally Clewett" userId="26fc8292-3245-4157-8bda-60cfa82d1d04" providerId="ADAL" clId="{17781451-5AF4-FE46-B077-3D3295F3CCFB}" dt="2021-01-04T01:46:53.503" v="245" actId="1076"/>
          <ac:picMkLst>
            <pc:docMk/>
            <pc:sldMk cId="3316467110" sldId="261"/>
            <ac:picMk id="24" creationId="{BD9E2B61-F847-844E-806A-AC85D7466E69}"/>
          </ac:picMkLst>
        </pc:picChg>
        <pc:picChg chg="add mod">
          <ac:chgData name="Wally Clewett" userId="26fc8292-3245-4157-8bda-60cfa82d1d04" providerId="ADAL" clId="{17781451-5AF4-FE46-B077-3D3295F3CCFB}" dt="2021-01-04T01:47:28.457" v="247" actId="1076"/>
          <ac:picMkLst>
            <pc:docMk/>
            <pc:sldMk cId="3316467110" sldId="261"/>
            <ac:picMk id="27" creationId="{33401BBB-4417-484F-869F-E18365284283}"/>
          </ac:picMkLst>
        </pc:picChg>
        <pc:picChg chg="add mod">
          <ac:chgData name="Wally Clewett" userId="26fc8292-3245-4157-8bda-60cfa82d1d04" providerId="ADAL" clId="{17781451-5AF4-FE46-B077-3D3295F3CCFB}" dt="2021-01-04T01:47:32.384" v="249" actId="1076"/>
          <ac:picMkLst>
            <pc:docMk/>
            <pc:sldMk cId="3316467110" sldId="261"/>
            <ac:picMk id="30" creationId="{1DFF5DAB-ECA2-F44A-A835-18469ED58B7C}"/>
          </ac:picMkLst>
        </pc:picChg>
        <pc:picChg chg="add mod">
          <ac:chgData name="Wally Clewett" userId="26fc8292-3245-4157-8bda-60cfa82d1d04" providerId="ADAL" clId="{17781451-5AF4-FE46-B077-3D3295F3CCFB}" dt="2021-01-04T01:47:49.130" v="251" actId="1076"/>
          <ac:picMkLst>
            <pc:docMk/>
            <pc:sldMk cId="3316467110" sldId="261"/>
            <ac:picMk id="33" creationId="{FAA10DA4-827D-4E49-AFB2-50351B1A4860}"/>
          </ac:picMkLst>
        </pc:picChg>
        <pc:picChg chg="add mod">
          <ac:chgData name="Wally Clewett" userId="26fc8292-3245-4157-8bda-60cfa82d1d04" providerId="ADAL" clId="{17781451-5AF4-FE46-B077-3D3295F3CCFB}" dt="2021-01-04T01:48:00.668" v="253" actId="1076"/>
          <ac:picMkLst>
            <pc:docMk/>
            <pc:sldMk cId="3316467110" sldId="261"/>
            <ac:picMk id="36" creationId="{87EBEFF7-2274-1B4D-BD8B-F0ABBAB6E7F7}"/>
          </ac:picMkLst>
        </pc:picChg>
        <pc:picChg chg="add">
          <ac:chgData name="Wally Clewett" userId="26fc8292-3245-4157-8bda-60cfa82d1d04" providerId="ADAL" clId="{17781451-5AF4-FE46-B077-3D3295F3CCFB}" dt="2021-01-04T01:48:16.653" v="254" actId="22"/>
          <ac:picMkLst>
            <pc:docMk/>
            <pc:sldMk cId="3316467110" sldId="261"/>
            <ac:picMk id="39" creationId="{47ED2368-3448-8947-9B89-94BE186517A0}"/>
          </ac:picMkLst>
        </pc:picChg>
      </pc:sldChg>
      <pc:sldChg chg="modSp new">
        <pc:chgData name="Wally Clewett" userId="26fc8292-3245-4157-8bda-60cfa82d1d04" providerId="ADAL" clId="{17781451-5AF4-FE46-B077-3D3295F3CCFB}" dt="2021-01-04T01:50:15.757" v="481" actId="20577"/>
        <pc:sldMkLst>
          <pc:docMk/>
          <pc:sldMk cId="244487556" sldId="262"/>
        </pc:sldMkLst>
        <pc:spChg chg="mod">
          <ac:chgData name="Wally Clewett" userId="26fc8292-3245-4157-8bda-60cfa82d1d04" providerId="ADAL" clId="{17781451-5AF4-FE46-B077-3D3295F3CCFB}" dt="2021-01-04T01:48:46.221" v="260" actId="20577"/>
          <ac:spMkLst>
            <pc:docMk/>
            <pc:sldMk cId="244487556" sldId="262"/>
            <ac:spMk id="2" creationId="{DB22A9A3-BEA2-E246-81FB-5A73C6F80CA6}"/>
          </ac:spMkLst>
        </pc:spChg>
        <pc:spChg chg="mod">
          <ac:chgData name="Wally Clewett" userId="26fc8292-3245-4157-8bda-60cfa82d1d04" providerId="ADAL" clId="{17781451-5AF4-FE46-B077-3D3295F3CCFB}" dt="2021-01-04T01:50:15.757" v="481" actId="20577"/>
          <ac:spMkLst>
            <pc:docMk/>
            <pc:sldMk cId="244487556" sldId="262"/>
            <ac:spMk id="3" creationId="{E581CE38-3727-CE43-8AE1-EA17EAE26266}"/>
          </ac:spMkLst>
        </pc:spChg>
      </pc:sldChg>
      <pc:sldChg chg="modSp new">
        <pc:chgData name="Wally Clewett" userId="26fc8292-3245-4157-8bda-60cfa82d1d04" providerId="ADAL" clId="{17781451-5AF4-FE46-B077-3D3295F3CCFB}" dt="2021-01-04T01:50:46.011" v="583" actId="20577"/>
        <pc:sldMkLst>
          <pc:docMk/>
          <pc:sldMk cId="856649830" sldId="263"/>
        </pc:sldMkLst>
        <pc:spChg chg="mod">
          <ac:chgData name="Wally Clewett" userId="26fc8292-3245-4157-8bda-60cfa82d1d04" providerId="ADAL" clId="{17781451-5AF4-FE46-B077-3D3295F3CCFB}" dt="2021-01-04T01:50:35.201" v="506" actId="20577"/>
          <ac:spMkLst>
            <pc:docMk/>
            <pc:sldMk cId="856649830" sldId="263"/>
            <ac:spMk id="2" creationId="{FF0744B8-B374-DF42-B698-44FF3253C07D}"/>
          </ac:spMkLst>
        </pc:spChg>
        <pc:spChg chg="mod">
          <ac:chgData name="Wally Clewett" userId="26fc8292-3245-4157-8bda-60cfa82d1d04" providerId="ADAL" clId="{17781451-5AF4-FE46-B077-3D3295F3CCFB}" dt="2021-01-04T01:50:46.011" v="583" actId="20577"/>
          <ac:spMkLst>
            <pc:docMk/>
            <pc:sldMk cId="856649830" sldId="263"/>
            <ac:spMk id="3" creationId="{40998459-8341-8143-BAA5-D4AFA0AD2159}"/>
          </ac:spMkLst>
        </pc:spChg>
      </pc:sldChg>
      <pc:sldChg chg="modSp new">
        <pc:chgData name="Wally Clewett" userId="26fc8292-3245-4157-8bda-60cfa82d1d04" providerId="ADAL" clId="{17781451-5AF4-FE46-B077-3D3295F3CCFB}" dt="2021-01-12T02:37:55.060" v="625" actId="20577"/>
        <pc:sldMkLst>
          <pc:docMk/>
          <pc:sldMk cId="2076421423" sldId="264"/>
        </pc:sldMkLst>
        <pc:spChg chg="mod">
          <ac:chgData name="Wally Clewett" userId="26fc8292-3245-4157-8bda-60cfa82d1d04" providerId="ADAL" clId="{17781451-5AF4-FE46-B077-3D3295F3CCFB}" dt="2021-01-12T02:37:47.859" v="599" actId="20577"/>
          <ac:spMkLst>
            <pc:docMk/>
            <pc:sldMk cId="2076421423" sldId="264"/>
            <ac:spMk id="2" creationId="{C1CC9EA1-9EC6-4A48-A9DB-228C5936206B}"/>
          </ac:spMkLst>
        </pc:spChg>
        <pc:spChg chg="mod">
          <ac:chgData name="Wally Clewett" userId="26fc8292-3245-4157-8bda-60cfa82d1d04" providerId="ADAL" clId="{17781451-5AF4-FE46-B077-3D3295F3CCFB}" dt="2021-01-12T02:37:55.060" v="625" actId="20577"/>
          <ac:spMkLst>
            <pc:docMk/>
            <pc:sldMk cId="2076421423" sldId="264"/>
            <ac:spMk id="3" creationId="{90A25AA0-B4CC-3F42-9A0E-C45246F15C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072CD-1A8A-4D0D-B6A6-968F50B45402}" type="datetimeFigureOut">
              <a:rPr lang="en-US" smtClean="0"/>
              <a:t>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21D98-8487-4242-85CC-396DC30A7551}" type="slidenum">
              <a:rPr lang="en-US" smtClean="0"/>
              <a:t>‹#›</a:t>
            </a:fld>
            <a:endParaRPr lang="en-US"/>
          </a:p>
        </p:txBody>
      </p:sp>
    </p:spTree>
    <p:extLst>
      <p:ext uri="{BB962C8B-B14F-4D97-AF65-F5344CB8AC3E}">
        <p14:creationId xmlns:p14="http://schemas.microsoft.com/office/powerpoint/2010/main" val="2875678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zoomtopia.com/video-on-demand/"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upport.zoom.us/hc/en-us/articles/36003371657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user experience is the most important thing to get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You can blow your entire budget on the best screens, microphones and cameras money can buy but they’re not going to count for much if the users can’t get the meeting started on time, every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Confusing user interfaces and inconsistent room designs lead to poor user experiences</a:t>
            </a:r>
          </a:p>
          <a:p>
            <a:pPr lvl="0"/>
            <a:endParaRPr lang="en-AU" dirty="0"/>
          </a:p>
          <a:p>
            <a:pPr marL="171450" lvl="0" indent="-171450">
              <a:buFont typeface="Arial" panose="020B0604020202020204" pitchFamily="34" charset="0"/>
              <a:buChar char="•"/>
            </a:pPr>
            <a:r>
              <a:rPr lang="en-AU" dirty="0"/>
              <a:t>Keep the controls as simple as possible</a:t>
            </a:r>
          </a:p>
          <a:p>
            <a:pPr marL="628650" lvl="1" indent="-171450">
              <a:buFont typeface="Arial" panose="020B0604020202020204" pitchFamily="34" charset="0"/>
              <a:buChar char="•"/>
            </a:pPr>
            <a:r>
              <a:rPr lang="en-AU" dirty="0"/>
              <a:t>Crestron touch panel to control room (screens, lighting, microphones, cameras, etc)</a:t>
            </a:r>
          </a:p>
          <a:p>
            <a:pPr marL="628650" lvl="1" indent="-171450">
              <a:buFont typeface="Arial" panose="020B0604020202020204" pitchFamily="34" charset="0"/>
              <a:buChar char="•"/>
            </a:pPr>
            <a:r>
              <a:rPr lang="en-AU" dirty="0"/>
              <a:t>iPad to control Zoom meeting</a:t>
            </a:r>
          </a:p>
          <a:p>
            <a:pPr marL="628650" lvl="1" indent="-171450">
              <a:buFont typeface="Arial" panose="020B0604020202020204" pitchFamily="34" charset="0"/>
              <a:buChar char="•"/>
            </a:pPr>
            <a:r>
              <a:rPr lang="en-AU" dirty="0"/>
              <a:t>House PC to initiate screen sharing</a:t>
            </a:r>
          </a:p>
          <a:p>
            <a:pPr marL="628650" lvl="1" indent="-171450">
              <a:buFont typeface="Arial" panose="020B0604020202020204" pitchFamily="34" charset="0"/>
              <a:buChar char="•"/>
            </a:pPr>
            <a:r>
              <a:rPr lang="en-AU" dirty="0"/>
              <a:t>Too many things for the users to learn</a:t>
            </a:r>
          </a:p>
          <a:p>
            <a:pPr marL="628650" lvl="1" indent="-171450">
              <a:buFont typeface="Arial" panose="020B0604020202020204" pitchFamily="34" charset="0"/>
              <a:buChar char="•"/>
            </a:pPr>
            <a:r>
              <a:rPr lang="en-AU" dirty="0"/>
              <a:t>We would often find users joining Zoom meetings from the house PC which wasn’t connected to the cameras and microphones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Devices which run on battery will run out of battery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iPad was the only way to start and interact with the Zoom meeting, so when the iPad had been left off the wireless charger overnight there was no way to start the 9am meeting the next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lvl="0" indent="-171450">
              <a:buFont typeface="Arial" panose="020B0604020202020204" pitchFamily="34" charset="0"/>
              <a:buChar char="•"/>
            </a:pPr>
            <a:r>
              <a:rPr lang="en-AU" dirty="0"/>
              <a:t>Integrating third-party control systems into a Zoom Room is challenging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As we didn’t have an in-house AV programmer we had to go back to the integrator and ask them to implement each change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These changes were disruptive as it meant we had to take the room offline, sometimes for days at a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Don’t assume your AV integrator knows what they’re doing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We used 3 different AV Integrators at the time and each of them had little to no experience with Zoom Rooms. They were used to installing traditional video conferencing systems with hardware codecs and saw the Zoom Room as just another source to feed into a video switcher. We felt like we knew what we were trying to do but did not have the right tools and support network to do pull it off.</a:t>
            </a:r>
          </a:p>
        </p:txBody>
      </p:sp>
      <p:sp>
        <p:nvSpPr>
          <p:cNvPr id="4" name="Slide Number Placeholder 3"/>
          <p:cNvSpPr>
            <a:spLocks noGrp="1"/>
          </p:cNvSpPr>
          <p:nvPr>
            <p:ph type="sldNum" sz="quarter" idx="5"/>
          </p:nvPr>
        </p:nvSpPr>
        <p:spPr/>
        <p:txBody>
          <a:bodyPr/>
          <a:lstStyle/>
          <a:p>
            <a:fld id="{C3A21D98-8487-4242-85CC-396DC30A7551}" type="slidenum">
              <a:rPr lang="en-US" smtClean="0"/>
              <a:t>5</a:t>
            </a:fld>
            <a:endParaRPr lang="en-US"/>
          </a:p>
        </p:txBody>
      </p:sp>
    </p:spTree>
    <p:extLst>
      <p:ext uri="{BB962C8B-B14F-4D97-AF65-F5344CB8AC3E}">
        <p14:creationId xmlns:p14="http://schemas.microsoft.com/office/powerpoint/2010/main" val="203703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15</a:t>
            </a:fld>
            <a:endParaRPr lang="en-US"/>
          </a:p>
        </p:txBody>
      </p:sp>
    </p:spTree>
    <p:extLst>
      <p:ext uri="{BB962C8B-B14F-4D97-AF65-F5344CB8AC3E}">
        <p14:creationId xmlns:p14="http://schemas.microsoft.com/office/powerpoint/2010/main" val="220587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ZR-CSAPI</a:t>
            </a:r>
          </a:p>
          <a:p>
            <a:pPr marL="628650" lvl="1" indent="-171450">
              <a:buFont typeface="Arial" panose="020B0604020202020204" pitchFamily="34" charset="0"/>
              <a:buChar char="•"/>
            </a:pPr>
            <a:r>
              <a:rPr lang="en-US" dirty="0"/>
              <a:t>Recreate the wheel and redesign the Zoom Room interface using the Zoom Room API and integrate into our existing Crestron touch panels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Not-evergreen, meaning we could miss out on new features and enhancements</a:t>
            </a:r>
          </a:p>
          <a:p>
            <a:pPr marL="171450" lvl="0" indent="-171450">
              <a:buFont typeface="Arial" panose="020B0604020202020204" pitchFamily="34" charset="0"/>
              <a:buChar char="•"/>
            </a:pPr>
            <a:r>
              <a:rPr lang="en-US" dirty="0"/>
              <a:t>Page Flip</a:t>
            </a:r>
          </a:p>
          <a:p>
            <a:pPr marL="628650" lvl="1" indent="-171450">
              <a:buFont typeface="Arial" panose="020B0604020202020204" pitchFamily="34" charset="0"/>
              <a:buChar char="•"/>
            </a:pPr>
            <a:r>
              <a:rPr lang="en-US" dirty="0"/>
              <a:t>Flip between the Zoom Room native app and our custom app that controls cameras, lights, </a:t>
            </a:r>
            <a:r>
              <a:rPr lang="en-US" dirty="0" err="1"/>
              <a:t>etc</a:t>
            </a:r>
            <a:endParaRPr lang="en-US" dirty="0"/>
          </a:p>
          <a:p>
            <a:pPr marL="628650" lvl="1" indent="-171450">
              <a:buFont typeface="Arial" panose="020B0604020202020204" pitchFamily="34" charset="0"/>
              <a:buChar char="•"/>
            </a:pPr>
            <a:r>
              <a:rPr lang="en-US" dirty="0"/>
              <a:t>Clunky and unintuitive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Problem with these options</a:t>
            </a:r>
          </a:p>
          <a:p>
            <a:pPr marL="628650" lvl="1" indent="-171450">
              <a:buFont typeface="Arial" panose="020B0604020202020204" pitchFamily="34" charset="0"/>
              <a:buChar char="•"/>
            </a:pPr>
            <a:r>
              <a:rPr lang="en-US" dirty="0"/>
              <a:t>Still reliant on a third-party controller to do the work</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Zoomtopia 2019, Zoom introduced native room controls, allowing third-party, IP-capable equipment to be controlled by the user through the Zoom Room controller</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Half-baked, poorly documented, unGoogleable, but it works! So now we have just about everything we need to be able to control all the devices in the room using only the Zoom Room computer.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Zoomtopia 2020, Zoom </a:t>
            </a:r>
            <a:r>
              <a:rPr lang="en-US" dirty="0">
                <a:hlinkClick r:id="rId3"/>
              </a:rPr>
              <a:t>expanded on the existing native controls</a:t>
            </a:r>
            <a:r>
              <a:rPr lang="en-US" dirty="0"/>
              <a:t> and </a:t>
            </a:r>
            <a:r>
              <a:rPr lang="en-US" dirty="0">
                <a:hlinkClick r:id="rId4"/>
              </a:rPr>
              <a:t>improved the documentation</a:t>
            </a: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6</a:t>
            </a:fld>
            <a:endParaRPr lang="en-US"/>
          </a:p>
        </p:txBody>
      </p:sp>
    </p:spTree>
    <p:extLst>
      <p:ext uri="{BB962C8B-B14F-4D97-AF65-F5344CB8AC3E}">
        <p14:creationId xmlns:p14="http://schemas.microsoft.com/office/powerpoint/2010/main" val="16964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Global Cache IP2SL: this endpoint has a single serial port connection for RS232 control of a single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Global Cache IP2CC: this endpoint has three contact closure ports for control of up to three individual relays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isolating your AV network with a local network switch and a USB to ethernet converter to allow the Zoom Rooms to be on both local and building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Sample file not essential but will make your life 1000x easier</a:t>
            </a:r>
          </a:p>
          <a:p>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7</a:t>
            </a:fld>
            <a:endParaRPr lang="en-US"/>
          </a:p>
        </p:txBody>
      </p:sp>
    </p:spTree>
    <p:extLst>
      <p:ext uri="{BB962C8B-B14F-4D97-AF65-F5344CB8AC3E}">
        <p14:creationId xmlns:p14="http://schemas.microsoft.com/office/powerpoint/2010/main" val="200128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basics of a JSON configuration profile.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Think of it like a configuration file rather than programming</a:t>
            </a:r>
          </a:p>
        </p:txBody>
      </p:sp>
      <p:sp>
        <p:nvSpPr>
          <p:cNvPr id="4" name="Slide Number Placeholder 3"/>
          <p:cNvSpPr>
            <a:spLocks noGrp="1"/>
          </p:cNvSpPr>
          <p:nvPr>
            <p:ph type="sldNum" sz="quarter" idx="5"/>
          </p:nvPr>
        </p:nvSpPr>
        <p:spPr/>
        <p:txBody>
          <a:bodyPr/>
          <a:lstStyle/>
          <a:p>
            <a:fld id="{C3A21D98-8487-4242-85CC-396DC30A7551}" type="slidenum">
              <a:rPr lang="en-US" smtClean="0"/>
              <a:t>8</a:t>
            </a:fld>
            <a:endParaRPr lang="en-US"/>
          </a:p>
        </p:txBody>
      </p:sp>
    </p:spTree>
    <p:extLst>
      <p:ext uri="{BB962C8B-B14F-4D97-AF65-F5344CB8AC3E}">
        <p14:creationId xmlns:p14="http://schemas.microsoft.com/office/powerpoint/2010/main" val="9443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Commands are simple instructions that when executed on the device will perform that specific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Different for each manufacturer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Sometimes different for each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Other examples of commands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Change source to HDMI 2 or DisplayPort1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Mute or unmute a ceiling 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Recall a lighting preset</a:t>
            </a:r>
          </a:p>
        </p:txBody>
      </p:sp>
      <p:sp>
        <p:nvSpPr>
          <p:cNvPr id="4" name="Slide Number Placeholder 3"/>
          <p:cNvSpPr>
            <a:spLocks noGrp="1"/>
          </p:cNvSpPr>
          <p:nvPr>
            <p:ph type="sldNum" sz="quarter" idx="5"/>
          </p:nvPr>
        </p:nvSpPr>
        <p:spPr/>
        <p:txBody>
          <a:bodyPr/>
          <a:lstStyle/>
          <a:p>
            <a:fld id="{C3A21D98-8487-4242-85CC-396DC30A7551}" type="slidenum">
              <a:rPr lang="en-US" smtClean="0"/>
              <a:t>10</a:t>
            </a:fld>
            <a:endParaRPr lang="en-US"/>
          </a:p>
        </p:txBody>
      </p:sp>
    </p:spTree>
    <p:extLst>
      <p:ext uri="{BB962C8B-B14F-4D97-AF65-F5344CB8AC3E}">
        <p14:creationId xmlns:p14="http://schemas.microsoft.com/office/powerpoint/2010/main" val="323391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11</a:t>
            </a:fld>
            <a:endParaRPr lang="en-US"/>
          </a:p>
        </p:txBody>
      </p:sp>
    </p:spTree>
    <p:extLst>
      <p:ext uri="{BB962C8B-B14F-4D97-AF65-F5344CB8AC3E}">
        <p14:creationId xmlns:p14="http://schemas.microsoft.com/office/powerpoint/2010/main" val="3756373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12</a:t>
            </a:fld>
            <a:endParaRPr lang="en-US"/>
          </a:p>
        </p:txBody>
      </p:sp>
    </p:spTree>
    <p:extLst>
      <p:ext uri="{BB962C8B-B14F-4D97-AF65-F5344CB8AC3E}">
        <p14:creationId xmlns:p14="http://schemas.microsoft.com/office/powerpoint/2010/main" val="104833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21D98-8487-4242-85CC-396DC30A7551}" type="slidenum">
              <a:rPr lang="en-US" smtClean="0"/>
              <a:t>13</a:t>
            </a:fld>
            <a:endParaRPr lang="en-US"/>
          </a:p>
        </p:txBody>
      </p:sp>
    </p:spTree>
    <p:extLst>
      <p:ext uri="{BB962C8B-B14F-4D97-AF65-F5344CB8AC3E}">
        <p14:creationId xmlns:p14="http://schemas.microsoft.com/office/powerpoint/2010/main" val="258195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3A21D98-8487-4242-85CC-396DC30A7551}" type="slidenum">
              <a:rPr lang="en-US" smtClean="0"/>
              <a:t>14</a:t>
            </a:fld>
            <a:endParaRPr lang="en-US"/>
          </a:p>
        </p:txBody>
      </p:sp>
    </p:spTree>
    <p:extLst>
      <p:ext uri="{BB962C8B-B14F-4D97-AF65-F5344CB8AC3E}">
        <p14:creationId xmlns:p14="http://schemas.microsoft.com/office/powerpoint/2010/main" val="237331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dirty="0"/>
              <a:pPr/>
              <a:t>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1/20/2021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0lybQni-6Xg" TargetMode="External"/><Relationship Id="rId7" Type="http://schemas.openxmlformats.org/officeDocument/2006/relationships/hyperlink" Target="https://controlconcepts.net/zoom/" TargetMode="External"/><Relationship Id="rId2" Type="http://schemas.openxmlformats.org/officeDocument/2006/relationships/hyperlink" Target="https://support.zoom.us/hc/en-us/articles/360033716572" TargetMode="Externa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nmap.org/zenmap/" TargetMode="External"/><Relationship Id="rId4" Type="http://schemas.openxmlformats.org/officeDocument/2006/relationships/hyperlink" Target="https://www.zoomtopia.com/video-on-deman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0lybQni-6X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cache.com/products/itach/ip2slspecs/"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support.zoom.us/hc/en-us/articles/360033716572-Room-Controls" TargetMode="External"/><Relationship Id="rId4" Type="http://schemas.openxmlformats.org/officeDocument/2006/relationships/hyperlink" Target="https://www.globalcache.com/products/itach/ip2ccspec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5CC9-FD2C-D14A-A779-B31BD53E6089}"/>
              </a:ext>
            </a:extLst>
          </p:cNvPr>
          <p:cNvSpPr>
            <a:spLocks noGrp="1"/>
          </p:cNvSpPr>
          <p:nvPr>
            <p:ph type="ctrTitle"/>
          </p:nvPr>
        </p:nvSpPr>
        <p:spPr/>
        <p:txBody>
          <a:bodyPr/>
          <a:lstStyle/>
          <a:p>
            <a:r>
              <a:rPr lang="en-US" dirty="0"/>
              <a:t>Zoom AU Community Brunch and Learn</a:t>
            </a:r>
          </a:p>
        </p:txBody>
      </p:sp>
      <p:sp>
        <p:nvSpPr>
          <p:cNvPr id="3" name="Subtitle 2">
            <a:extLst>
              <a:ext uri="{FF2B5EF4-FFF2-40B4-BE49-F238E27FC236}">
                <a16:creationId xmlns:a16="http://schemas.microsoft.com/office/drawing/2014/main" id="{79E34AB3-923B-174E-BAD0-30A310263FE5}"/>
              </a:ext>
            </a:extLst>
          </p:cNvPr>
          <p:cNvSpPr>
            <a:spLocks noGrp="1"/>
          </p:cNvSpPr>
          <p:nvPr>
            <p:ph type="subTitle" idx="1"/>
          </p:nvPr>
        </p:nvSpPr>
        <p:spPr/>
        <p:txBody>
          <a:bodyPr/>
          <a:lstStyle/>
          <a:p>
            <a:r>
              <a:rPr lang="en-US" dirty="0"/>
              <a:t>extending Zoom Rooms to manage more sophisticated AV</a:t>
            </a:r>
            <a:endParaRPr lang="en-AU" dirty="0"/>
          </a:p>
        </p:txBody>
      </p:sp>
    </p:spTree>
    <p:extLst>
      <p:ext uri="{BB962C8B-B14F-4D97-AF65-F5344CB8AC3E}">
        <p14:creationId xmlns:p14="http://schemas.microsoft.com/office/powerpoint/2010/main" val="205049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B7DB-FD6F-FD4E-9E6A-60723FC465C9}"/>
              </a:ext>
            </a:extLst>
          </p:cNvPr>
          <p:cNvSpPr>
            <a:spLocks noGrp="1"/>
          </p:cNvSpPr>
          <p:nvPr>
            <p:ph type="title"/>
          </p:nvPr>
        </p:nvSpPr>
        <p:spPr/>
        <p:txBody>
          <a:bodyPr/>
          <a:lstStyle/>
          <a:p>
            <a:r>
              <a:rPr lang="en-AU" dirty="0"/>
              <a:t>Commands</a:t>
            </a:r>
            <a:endParaRPr lang="en-US" dirty="0"/>
          </a:p>
        </p:txBody>
      </p:sp>
      <p:sp>
        <p:nvSpPr>
          <p:cNvPr id="3" name="Content Placeholder 2">
            <a:extLst>
              <a:ext uri="{FF2B5EF4-FFF2-40B4-BE49-F238E27FC236}">
                <a16:creationId xmlns:a16="http://schemas.microsoft.com/office/drawing/2014/main" id="{4E6D7D78-AA7F-CF47-AEA2-272CAABE9C39}"/>
              </a:ext>
            </a:extLst>
          </p:cNvPr>
          <p:cNvSpPr>
            <a:spLocks noGrp="1"/>
          </p:cNvSpPr>
          <p:nvPr>
            <p:ph idx="1"/>
          </p:nvPr>
        </p:nvSpPr>
        <p:spPr>
          <a:xfrm>
            <a:off x="685801" y="2142067"/>
            <a:ext cx="6559549" cy="3649133"/>
          </a:xfrm>
        </p:spPr>
        <p:txBody>
          <a:bodyPr/>
          <a:lstStyle/>
          <a:p>
            <a:r>
              <a:rPr lang="pt-BR" dirty="0"/>
              <a:t>Commands are instructions that when executed on the device will perform a specific action</a:t>
            </a:r>
          </a:p>
          <a:p>
            <a:pPr lvl="1"/>
            <a:r>
              <a:rPr lang="pt-BR" dirty="0"/>
              <a:t>Power on TV</a:t>
            </a:r>
          </a:p>
          <a:p>
            <a:pPr lvl="1"/>
            <a:r>
              <a:rPr lang="pt-BR" dirty="0"/>
              <a:t>Change source to HDMI 1</a:t>
            </a:r>
          </a:p>
          <a:p>
            <a:pPr lvl="1"/>
            <a:r>
              <a:rPr lang="pt-BR" dirty="0"/>
              <a:t>Mute ceiling microphone</a:t>
            </a:r>
          </a:p>
          <a:p>
            <a:pPr lvl="1"/>
            <a:r>
              <a:rPr lang="pt-BR" dirty="0"/>
              <a:t>Recall a lighting preset</a:t>
            </a:r>
          </a:p>
          <a:p>
            <a:r>
              <a:rPr lang="pt-BR" dirty="0"/>
              <a:t>Different for each manufacturer</a:t>
            </a:r>
          </a:p>
          <a:p>
            <a:r>
              <a:rPr lang="pt-BR" dirty="0"/>
              <a:t>Usually documented in the device's manual</a:t>
            </a:r>
          </a:p>
          <a:p>
            <a:endParaRPr lang="pt-BR" dirty="0"/>
          </a:p>
          <a:p>
            <a:endParaRPr lang="en-US" dirty="0"/>
          </a:p>
        </p:txBody>
      </p:sp>
      <p:pic>
        <p:nvPicPr>
          <p:cNvPr id="7" name="Picture 6">
            <a:extLst>
              <a:ext uri="{FF2B5EF4-FFF2-40B4-BE49-F238E27FC236}">
                <a16:creationId xmlns:a16="http://schemas.microsoft.com/office/drawing/2014/main" id="{EA9EA57A-606A-48E9-A3EC-4EDACD1BD129}"/>
              </a:ext>
            </a:extLst>
          </p:cNvPr>
          <p:cNvPicPr>
            <a:picLocks noChangeAspect="1"/>
          </p:cNvPicPr>
          <p:nvPr/>
        </p:nvPicPr>
        <p:blipFill rotWithShape="1">
          <a:blip r:embed="rId3"/>
          <a:srcRect l="18792" t="25135" b="15127"/>
          <a:stretch/>
        </p:blipFill>
        <p:spPr>
          <a:xfrm>
            <a:off x="7245350" y="2133600"/>
            <a:ext cx="4607326" cy="3263899"/>
          </a:xfrm>
          <a:prstGeom prst="rect">
            <a:avLst/>
          </a:prstGeom>
        </p:spPr>
      </p:pic>
    </p:spTree>
    <p:extLst>
      <p:ext uri="{BB962C8B-B14F-4D97-AF65-F5344CB8AC3E}">
        <p14:creationId xmlns:p14="http://schemas.microsoft.com/office/powerpoint/2010/main" val="340074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B8A3-5EEF-774D-AB33-2B5F4BB63257}"/>
              </a:ext>
            </a:extLst>
          </p:cNvPr>
          <p:cNvSpPr>
            <a:spLocks noGrp="1"/>
          </p:cNvSpPr>
          <p:nvPr>
            <p:ph type="title"/>
          </p:nvPr>
        </p:nvSpPr>
        <p:spPr/>
        <p:txBody>
          <a:bodyPr/>
          <a:lstStyle/>
          <a:p>
            <a:r>
              <a:rPr lang="en-US" dirty="0"/>
              <a:t>STYLES</a:t>
            </a:r>
          </a:p>
        </p:txBody>
      </p:sp>
      <p:sp>
        <p:nvSpPr>
          <p:cNvPr id="3" name="Content Placeholder 2">
            <a:extLst>
              <a:ext uri="{FF2B5EF4-FFF2-40B4-BE49-F238E27FC236}">
                <a16:creationId xmlns:a16="http://schemas.microsoft.com/office/drawing/2014/main" id="{C669F49B-13BF-1E45-848B-C7318549FD38}"/>
              </a:ext>
            </a:extLst>
          </p:cNvPr>
          <p:cNvSpPr>
            <a:spLocks noGrp="1"/>
          </p:cNvSpPr>
          <p:nvPr>
            <p:ph idx="1"/>
          </p:nvPr>
        </p:nvSpPr>
        <p:spPr>
          <a:xfrm>
            <a:off x="679451" y="2142067"/>
            <a:ext cx="4648199" cy="3103033"/>
          </a:xfrm>
        </p:spPr>
        <p:txBody>
          <a:bodyPr>
            <a:normAutofit lnSpcReduction="10000"/>
          </a:bodyPr>
          <a:lstStyle/>
          <a:p>
            <a:r>
              <a:rPr lang="en-US" dirty="0"/>
              <a:t>Styles allow you to control the visual styling of your interface</a:t>
            </a:r>
          </a:p>
          <a:p>
            <a:pPr lvl="1"/>
            <a:r>
              <a:rPr lang="en-US" dirty="0"/>
              <a:t>Add icons to devices and for the functions of that device</a:t>
            </a:r>
            <a:br>
              <a:rPr lang="en-US" dirty="0"/>
            </a:br>
            <a:br>
              <a:rPr lang="en-US" dirty="0"/>
            </a:br>
            <a:br>
              <a:rPr lang="en-US" dirty="0"/>
            </a:br>
            <a:endParaRPr lang="en-US" dirty="0"/>
          </a:p>
          <a:p>
            <a:pPr lvl="1"/>
            <a:r>
              <a:rPr lang="en-US" dirty="0"/>
              <a:t>Define a main method to show a prominent action for the device, usually it’s primary function</a:t>
            </a:r>
          </a:p>
          <a:p>
            <a:pPr lvl="1"/>
            <a:r>
              <a:rPr lang="en-US" dirty="0"/>
              <a:t>Hide buttons from the user interface</a:t>
            </a:r>
          </a:p>
        </p:txBody>
      </p:sp>
      <p:pic>
        <p:nvPicPr>
          <p:cNvPr id="17" name="Picture 16">
            <a:extLst>
              <a:ext uri="{FF2B5EF4-FFF2-40B4-BE49-F238E27FC236}">
                <a16:creationId xmlns:a16="http://schemas.microsoft.com/office/drawing/2014/main" id="{8090BBA3-CF0A-4431-B71B-FA26832960E9}"/>
              </a:ext>
            </a:extLst>
          </p:cNvPr>
          <p:cNvPicPr>
            <a:picLocks noChangeAspect="1"/>
          </p:cNvPicPr>
          <p:nvPr/>
        </p:nvPicPr>
        <p:blipFill>
          <a:blip r:embed="rId3"/>
          <a:stretch>
            <a:fillRect/>
          </a:stretch>
        </p:blipFill>
        <p:spPr>
          <a:xfrm>
            <a:off x="5478397" y="3471434"/>
            <a:ext cx="6401693" cy="2176575"/>
          </a:xfrm>
          <a:prstGeom prst="rect">
            <a:avLst/>
          </a:prstGeom>
        </p:spPr>
      </p:pic>
      <p:pic>
        <p:nvPicPr>
          <p:cNvPr id="18" name="Picture 17">
            <a:extLst>
              <a:ext uri="{FF2B5EF4-FFF2-40B4-BE49-F238E27FC236}">
                <a16:creationId xmlns:a16="http://schemas.microsoft.com/office/drawing/2014/main" id="{C0B36D6F-470F-4BAA-860E-D198185CE294}"/>
              </a:ext>
            </a:extLst>
          </p:cNvPr>
          <p:cNvPicPr>
            <a:picLocks noChangeAspect="1"/>
          </p:cNvPicPr>
          <p:nvPr/>
        </p:nvPicPr>
        <p:blipFill>
          <a:blip r:embed="rId4"/>
          <a:stretch>
            <a:fillRect/>
          </a:stretch>
        </p:blipFill>
        <p:spPr>
          <a:xfrm>
            <a:off x="5478397" y="1077071"/>
            <a:ext cx="6401693" cy="2238687"/>
          </a:xfrm>
          <a:prstGeom prst="rect">
            <a:avLst/>
          </a:prstGeom>
        </p:spPr>
      </p:pic>
      <p:grpSp>
        <p:nvGrpSpPr>
          <p:cNvPr id="20" name="Group 19">
            <a:extLst>
              <a:ext uri="{FF2B5EF4-FFF2-40B4-BE49-F238E27FC236}">
                <a16:creationId xmlns:a16="http://schemas.microsoft.com/office/drawing/2014/main" id="{E8883864-4D25-49CC-BC45-564C1705C161}"/>
              </a:ext>
            </a:extLst>
          </p:cNvPr>
          <p:cNvGrpSpPr/>
          <p:nvPr/>
        </p:nvGrpSpPr>
        <p:grpSpPr>
          <a:xfrm>
            <a:off x="1933445" y="3429000"/>
            <a:ext cx="2152910" cy="406400"/>
            <a:chOff x="5892800" y="3497921"/>
            <a:chExt cx="2152910" cy="406400"/>
          </a:xfrm>
        </p:grpSpPr>
        <p:pic>
          <p:nvPicPr>
            <p:cNvPr id="21" name="Picture 20">
              <a:extLst>
                <a:ext uri="{FF2B5EF4-FFF2-40B4-BE49-F238E27FC236}">
                  <a16:creationId xmlns:a16="http://schemas.microsoft.com/office/drawing/2014/main" id="{050E34FA-AA34-4884-8E50-01A7EDAC0797}"/>
                </a:ext>
              </a:extLst>
            </p:cNvPr>
            <p:cNvPicPr>
              <a:picLocks noChangeAspect="1"/>
            </p:cNvPicPr>
            <p:nvPr/>
          </p:nvPicPr>
          <p:blipFill>
            <a:blip r:embed="rId5"/>
            <a:stretch>
              <a:fillRect/>
            </a:stretch>
          </p:blipFill>
          <p:spPr>
            <a:xfrm>
              <a:off x="7057140" y="3497921"/>
              <a:ext cx="406400" cy="406400"/>
            </a:xfrm>
            <a:prstGeom prst="rect">
              <a:avLst/>
            </a:prstGeom>
          </p:spPr>
        </p:pic>
        <p:pic>
          <p:nvPicPr>
            <p:cNvPr id="22" name="Picture 21">
              <a:extLst>
                <a:ext uri="{FF2B5EF4-FFF2-40B4-BE49-F238E27FC236}">
                  <a16:creationId xmlns:a16="http://schemas.microsoft.com/office/drawing/2014/main" id="{D26C6FC2-5437-4AE3-B388-10BEC160002E}"/>
                </a:ext>
              </a:extLst>
            </p:cNvPr>
            <p:cNvPicPr>
              <a:picLocks noChangeAspect="1"/>
            </p:cNvPicPr>
            <p:nvPr/>
          </p:nvPicPr>
          <p:blipFill>
            <a:blip r:embed="rId6"/>
            <a:stretch>
              <a:fillRect/>
            </a:stretch>
          </p:blipFill>
          <p:spPr>
            <a:xfrm>
              <a:off x="6474970" y="3497921"/>
              <a:ext cx="406400" cy="406400"/>
            </a:xfrm>
            <a:prstGeom prst="rect">
              <a:avLst/>
            </a:prstGeom>
          </p:spPr>
        </p:pic>
        <p:pic>
          <p:nvPicPr>
            <p:cNvPr id="23" name="Picture 22">
              <a:extLst>
                <a:ext uri="{FF2B5EF4-FFF2-40B4-BE49-F238E27FC236}">
                  <a16:creationId xmlns:a16="http://schemas.microsoft.com/office/drawing/2014/main" id="{3AA4C777-029B-4073-A940-0E5AE78BE5DE}"/>
                </a:ext>
              </a:extLst>
            </p:cNvPr>
            <p:cNvPicPr>
              <a:picLocks noChangeAspect="1"/>
            </p:cNvPicPr>
            <p:nvPr/>
          </p:nvPicPr>
          <p:blipFill>
            <a:blip r:embed="rId7"/>
            <a:stretch>
              <a:fillRect/>
            </a:stretch>
          </p:blipFill>
          <p:spPr>
            <a:xfrm>
              <a:off x="7639310" y="3497921"/>
              <a:ext cx="406400" cy="406400"/>
            </a:xfrm>
            <a:prstGeom prst="rect">
              <a:avLst/>
            </a:prstGeom>
          </p:spPr>
        </p:pic>
        <p:pic>
          <p:nvPicPr>
            <p:cNvPr id="24" name="Picture 23">
              <a:extLst>
                <a:ext uri="{FF2B5EF4-FFF2-40B4-BE49-F238E27FC236}">
                  <a16:creationId xmlns:a16="http://schemas.microsoft.com/office/drawing/2014/main" id="{9A4A3373-884C-4C39-96F4-39B3EA8F9BBE}"/>
                </a:ext>
              </a:extLst>
            </p:cNvPr>
            <p:cNvPicPr>
              <a:picLocks noChangeAspect="1"/>
            </p:cNvPicPr>
            <p:nvPr/>
          </p:nvPicPr>
          <p:blipFill>
            <a:blip r:embed="rId8"/>
            <a:stretch>
              <a:fillRect/>
            </a:stretch>
          </p:blipFill>
          <p:spPr>
            <a:xfrm>
              <a:off x="5892800" y="3497921"/>
              <a:ext cx="406400" cy="406400"/>
            </a:xfrm>
            <a:prstGeom prst="rect">
              <a:avLst/>
            </a:prstGeom>
          </p:spPr>
        </p:pic>
      </p:grpSp>
    </p:spTree>
    <p:extLst>
      <p:ext uri="{BB962C8B-B14F-4D97-AF65-F5344CB8AC3E}">
        <p14:creationId xmlns:p14="http://schemas.microsoft.com/office/powerpoint/2010/main" val="163565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A9A3-BEA2-E246-81FB-5A73C6F80CA6}"/>
              </a:ext>
            </a:extLst>
          </p:cNvPr>
          <p:cNvSpPr>
            <a:spLocks noGrp="1"/>
          </p:cNvSpPr>
          <p:nvPr>
            <p:ph type="title"/>
          </p:nvPr>
        </p:nvSpPr>
        <p:spPr/>
        <p:txBody>
          <a:bodyPr/>
          <a:lstStyle/>
          <a:p>
            <a:r>
              <a:rPr lang="en-AU"/>
              <a:t>RULES</a:t>
            </a:r>
            <a:endParaRPr lang="en-US"/>
          </a:p>
        </p:txBody>
      </p:sp>
      <p:sp>
        <p:nvSpPr>
          <p:cNvPr id="3" name="Content Placeholder 2">
            <a:extLst>
              <a:ext uri="{FF2B5EF4-FFF2-40B4-BE49-F238E27FC236}">
                <a16:creationId xmlns:a16="http://schemas.microsoft.com/office/drawing/2014/main" id="{E581CE38-3727-CE43-8AE1-EA17EAE26266}"/>
              </a:ext>
            </a:extLst>
          </p:cNvPr>
          <p:cNvSpPr>
            <a:spLocks noGrp="1"/>
          </p:cNvSpPr>
          <p:nvPr>
            <p:ph idx="1"/>
          </p:nvPr>
        </p:nvSpPr>
        <p:spPr>
          <a:xfrm>
            <a:off x="685801" y="2142067"/>
            <a:ext cx="7219949" cy="2220383"/>
          </a:xfrm>
        </p:spPr>
        <p:txBody>
          <a:bodyPr>
            <a:normAutofit/>
          </a:bodyPr>
          <a:lstStyle/>
          <a:p>
            <a:r>
              <a:rPr lang="en-AU" dirty="0"/>
              <a:t>Rules define actions to be executed based off of events</a:t>
            </a:r>
          </a:p>
          <a:p>
            <a:r>
              <a:rPr lang="en-AU" dirty="0"/>
              <a:t>Automatic and do not require the user to interact with the system</a:t>
            </a:r>
          </a:p>
          <a:p>
            <a:r>
              <a:rPr lang="en-AU" dirty="0"/>
              <a:t>Help to maintain the experience in more complex rooms</a:t>
            </a:r>
          </a:p>
        </p:txBody>
      </p:sp>
      <p:pic>
        <p:nvPicPr>
          <p:cNvPr id="5" name="Picture 4">
            <a:extLst>
              <a:ext uri="{FF2B5EF4-FFF2-40B4-BE49-F238E27FC236}">
                <a16:creationId xmlns:a16="http://schemas.microsoft.com/office/drawing/2014/main" id="{8D1FD5ED-22FD-42C2-8723-CFA5B33BAF8D}"/>
              </a:ext>
            </a:extLst>
          </p:cNvPr>
          <p:cNvPicPr>
            <a:picLocks noChangeAspect="1"/>
          </p:cNvPicPr>
          <p:nvPr/>
        </p:nvPicPr>
        <p:blipFill>
          <a:blip r:embed="rId3"/>
          <a:stretch>
            <a:fillRect/>
          </a:stretch>
        </p:blipFill>
        <p:spPr>
          <a:xfrm>
            <a:off x="8926620" y="258684"/>
            <a:ext cx="2772058" cy="6340632"/>
          </a:xfrm>
          <a:prstGeom prst="rect">
            <a:avLst/>
          </a:prstGeom>
        </p:spPr>
      </p:pic>
    </p:spTree>
    <p:extLst>
      <p:ext uri="{BB962C8B-B14F-4D97-AF65-F5344CB8AC3E}">
        <p14:creationId xmlns:p14="http://schemas.microsoft.com/office/powerpoint/2010/main" val="2444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C36B-B0A4-42F6-810A-81098A24AF59}"/>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4D845208-6B7B-4F42-B7B6-9B81F6B86895}"/>
              </a:ext>
            </a:extLst>
          </p:cNvPr>
          <p:cNvSpPr>
            <a:spLocks noGrp="1"/>
          </p:cNvSpPr>
          <p:nvPr>
            <p:ph idx="1"/>
          </p:nvPr>
        </p:nvSpPr>
        <p:spPr/>
        <p:txBody>
          <a:bodyPr/>
          <a:lstStyle/>
          <a:p>
            <a:pPr marL="342900" indent="-342900">
              <a:buFont typeface="+mj-lt"/>
              <a:buAutoNum type="arabicPeriod"/>
            </a:pPr>
            <a:r>
              <a:rPr lang="en-US" dirty="0"/>
              <a:t>Sign into the Zoom web portal.</a:t>
            </a:r>
          </a:p>
          <a:p>
            <a:pPr marL="342900" indent="-342900">
              <a:buFont typeface="+mj-lt"/>
              <a:buAutoNum type="arabicPeriod"/>
            </a:pPr>
            <a:r>
              <a:rPr lang="en-US" dirty="0"/>
              <a:t>Click </a:t>
            </a:r>
            <a:r>
              <a:rPr lang="en-US" b="1" dirty="0"/>
              <a:t>Room Management</a:t>
            </a:r>
            <a:r>
              <a:rPr lang="en-US" dirty="0"/>
              <a:t>, then select </a:t>
            </a:r>
            <a:r>
              <a:rPr lang="en-US" b="1" dirty="0"/>
              <a:t>Zoom Rooms</a:t>
            </a:r>
            <a:r>
              <a:rPr lang="en-US" dirty="0"/>
              <a:t>.</a:t>
            </a:r>
          </a:p>
          <a:p>
            <a:pPr marL="342900" indent="-342900">
              <a:buFont typeface="+mj-lt"/>
              <a:buAutoNum type="arabicPeriod"/>
            </a:pPr>
            <a:r>
              <a:rPr lang="en-US" dirty="0"/>
              <a:t>Click </a:t>
            </a:r>
            <a:r>
              <a:rPr lang="en-US" b="1" dirty="0"/>
              <a:t>Edit </a:t>
            </a:r>
            <a:r>
              <a:rPr lang="en-US" dirty="0"/>
              <a:t>to the right of the Zoom Room name.</a:t>
            </a:r>
          </a:p>
          <a:p>
            <a:pPr marL="342900" indent="-342900">
              <a:buFont typeface="+mj-lt"/>
              <a:buAutoNum type="arabicPeriod"/>
            </a:pPr>
            <a:r>
              <a:rPr lang="en-US" dirty="0"/>
              <a:t>Under </a:t>
            </a:r>
            <a:r>
              <a:rPr lang="en-US" b="1" dirty="0"/>
              <a:t>Devices</a:t>
            </a:r>
            <a:r>
              <a:rPr lang="en-US" dirty="0"/>
              <a:t>, toggle </a:t>
            </a:r>
            <a:r>
              <a:rPr lang="en-US" b="1" dirty="0"/>
              <a:t>Enable</a:t>
            </a:r>
            <a:r>
              <a:rPr lang="en-US" dirty="0"/>
              <a:t> </a:t>
            </a:r>
            <a:r>
              <a:rPr lang="en-US" b="1" dirty="0"/>
              <a:t>Room Controls</a:t>
            </a:r>
            <a:r>
              <a:rPr lang="en-US" dirty="0"/>
              <a:t> to on (blue). </a:t>
            </a:r>
          </a:p>
          <a:p>
            <a:pPr marL="342900" indent="-342900">
              <a:buFont typeface="+mj-lt"/>
              <a:buAutoNum type="arabicPeriod"/>
            </a:pPr>
            <a:r>
              <a:rPr lang="en-US" dirty="0"/>
              <a:t>Click </a:t>
            </a:r>
            <a:r>
              <a:rPr lang="en-US" b="1" dirty="0"/>
              <a:t>Create Profile</a:t>
            </a:r>
            <a:r>
              <a:rPr lang="en-US" dirty="0"/>
              <a:t>.</a:t>
            </a:r>
          </a:p>
          <a:p>
            <a:pPr marL="342900" indent="-342900">
              <a:buFont typeface="+mj-lt"/>
              <a:buAutoNum type="arabicPeriod"/>
            </a:pPr>
            <a:r>
              <a:rPr lang="en-US" dirty="0"/>
              <a:t>Enter the JSON configuration for this room.</a:t>
            </a:r>
          </a:p>
          <a:p>
            <a:pPr marL="342900" indent="-342900">
              <a:buFont typeface="+mj-lt"/>
              <a:buAutoNum type="arabicPeriod"/>
            </a:pPr>
            <a:r>
              <a:rPr lang="en-US" dirty="0"/>
              <a:t>Click </a:t>
            </a:r>
            <a:r>
              <a:rPr lang="en-US" b="1" dirty="0"/>
              <a:t>Save</a:t>
            </a:r>
            <a:r>
              <a:rPr lang="en-US" dirty="0"/>
              <a:t>.</a:t>
            </a:r>
          </a:p>
        </p:txBody>
      </p:sp>
      <p:pic>
        <p:nvPicPr>
          <p:cNvPr id="5" name="Picture 4">
            <a:extLst>
              <a:ext uri="{FF2B5EF4-FFF2-40B4-BE49-F238E27FC236}">
                <a16:creationId xmlns:a16="http://schemas.microsoft.com/office/drawing/2014/main" id="{8C88E096-D823-4A21-8DD3-F349F0429F4B}"/>
              </a:ext>
            </a:extLst>
          </p:cNvPr>
          <p:cNvPicPr>
            <a:picLocks noChangeAspect="1"/>
          </p:cNvPicPr>
          <p:nvPr/>
        </p:nvPicPr>
        <p:blipFill>
          <a:blip r:embed="rId3"/>
          <a:stretch>
            <a:fillRect/>
          </a:stretch>
        </p:blipFill>
        <p:spPr>
          <a:xfrm>
            <a:off x="6668345" y="3805247"/>
            <a:ext cx="5387096" cy="1268403"/>
          </a:xfrm>
          <a:prstGeom prst="rect">
            <a:avLst/>
          </a:prstGeom>
        </p:spPr>
      </p:pic>
    </p:spTree>
    <p:extLst>
      <p:ext uri="{BB962C8B-B14F-4D97-AF65-F5344CB8AC3E}">
        <p14:creationId xmlns:p14="http://schemas.microsoft.com/office/powerpoint/2010/main" val="4254796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23C6-ED2D-40CD-8D66-B9F4C88AB4C2}"/>
              </a:ext>
            </a:extLst>
          </p:cNvPr>
          <p:cNvSpPr>
            <a:spLocks noGrp="1"/>
          </p:cNvSpPr>
          <p:nvPr>
            <p:ph type="title"/>
          </p:nvPr>
        </p:nvSpPr>
        <p:spPr/>
        <p:txBody>
          <a:bodyPr/>
          <a:lstStyle/>
          <a:p>
            <a:r>
              <a:rPr lang="en-US" dirty="0"/>
              <a:t>EXECUTIVE Meeting Room</a:t>
            </a:r>
            <a:br>
              <a:rPr lang="en-US" dirty="0"/>
            </a:br>
            <a:r>
              <a:rPr lang="en-US" sz="2000" dirty="0"/>
              <a:t>January 2021</a:t>
            </a:r>
          </a:p>
        </p:txBody>
      </p:sp>
      <p:pic>
        <p:nvPicPr>
          <p:cNvPr id="1026" name="Picture 2">
            <a:extLst>
              <a:ext uri="{FF2B5EF4-FFF2-40B4-BE49-F238E27FC236}">
                <a16:creationId xmlns:a16="http://schemas.microsoft.com/office/drawing/2014/main" id="{EB150B64-D0FF-4CA6-97DF-5B23BB812B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00" b="12500"/>
          <a:stretch/>
        </p:blipFill>
        <p:spPr bwMode="auto">
          <a:xfrm>
            <a:off x="6144441" y="1945631"/>
            <a:ext cx="448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B54D231A-A01F-4AAA-86F2-3AD1E22A3B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7" t="20895" r="5597" b="12500"/>
          <a:stretch/>
        </p:blipFill>
        <p:spPr bwMode="auto">
          <a:xfrm>
            <a:off x="1271513" y="1945631"/>
            <a:ext cx="448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82C0E908-C3D0-4F7A-9A30-CF339338E8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00" b="12500"/>
          <a:stretch/>
        </p:blipFill>
        <p:spPr bwMode="auto">
          <a:xfrm>
            <a:off x="2152650" y="4580984"/>
            <a:ext cx="3598863" cy="20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63F5648-E437-44C5-B7A7-F0248EE0DDD6}"/>
              </a:ext>
            </a:extLst>
          </p:cNvPr>
          <p:cNvPicPr>
            <a:picLocks noChangeAspect="1"/>
          </p:cNvPicPr>
          <p:nvPr/>
        </p:nvPicPr>
        <p:blipFill>
          <a:blip r:embed="rId6"/>
          <a:stretch>
            <a:fillRect/>
          </a:stretch>
        </p:blipFill>
        <p:spPr>
          <a:xfrm>
            <a:off x="6144441" y="4580984"/>
            <a:ext cx="2703628" cy="2030707"/>
          </a:xfrm>
          <a:prstGeom prst="rect">
            <a:avLst/>
          </a:prstGeom>
        </p:spPr>
      </p:pic>
    </p:spTree>
    <p:extLst>
      <p:ext uri="{BB962C8B-B14F-4D97-AF65-F5344CB8AC3E}">
        <p14:creationId xmlns:p14="http://schemas.microsoft.com/office/powerpoint/2010/main" val="260835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33A3-03A2-4D78-9367-1FE54561AB5E}"/>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09FB491D-BEA5-4562-A268-02C1C49A8487}"/>
              </a:ext>
            </a:extLst>
          </p:cNvPr>
          <p:cNvSpPr>
            <a:spLocks noGrp="1"/>
          </p:cNvSpPr>
          <p:nvPr>
            <p:ph idx="1"/>
          </p:nvPr>
        </p:nvSpPr>
        <p:spPr/>
        <p:txBody>
          <a:bodyPr/>
          <a:lstStyle/>
          <a:p>
            <a:r>
              <a:rPr lang="en-US" dirty="0"/>
              <a:t>Response filters – </a:t>
            </a:r>
            <a:r>
              <a:rPr lang="en-AU" dirty="0"/>
              <a:t>read messages coming back to the Zoom Room and trigger custom events</a:t>
            </a:r>
          </a:p>
          <a:p>
            <a:r>
              <a:rPr lang="en-AU" dirty="0"/>
              <a:t>Control a secondary Crestron or QSC controller</a:t>
            </a:r>
          </a:p>
          <a:p>
            <a:r>
              <a:rPr lang="en-AU" dirty="0" err="1"/>
              <a:t>Visca</a:t>
            </a:r>
            <a:r>
              <a:rPr lang="en-AU" dirty="0"/>
              <a:t> camera control</a:t>
            </a:r>
          </a:p>
          <a:p>
            <a:r>
              <a:rPr lang="en-AU" dirty="0"/>
              <a:t>Revisit Executive Conference Room</a:t>
            </a:r>
            <a:endParaRPr lang="en-US" dirty="0"/>
          </a:p>
          <a:p>
            <a:endParaRPr lang="en-US" dirty="0"/>
          </a:p>
        </p:txBody>
      </p:sp>
    </p:spTree>
    <p:extLst>
      <p:ext uri="{BB962C8B-B14F-4D97-AF65-F5344CB8AC3E}">
        <p14:creationId xmlns:p14="http://schemas.microsoft.com/office/powerpoint/2010/main" val="394335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8851B-43EE-4EF5-B007-B3DCA7C85BC5}"/>
              </a:ext>
            </a:extLst>
          </p:cNvPr>
          <p:cNvSpPr>
            <a:spLocks noGrp="1"/>
          </p:cNvSpPr>
          <p:nvPr>
            <p:ph type="title"/>
          </p:nvPr>
        </p:nvSpPr>
        <p:spPr/>
        <p:txBody>
          <a:bodyPr/>
          <a:lstStyle/>
          <a:p>
            <a:r>
              <a:rPr lang="en-US" dirty="0"/>
              <a:t>HANDY TOOLS</a:t>
            </a:r>
          </a:p>
        </p:txBody>
      </p:sp>
      <p:sp>
        <p:nvSpPr>
          <p:cNvPr id="3" name="Content Placeholder 2">
            <a:extLst>
              <a:ext uri="{FF2B5EF4-FFF2-40B4-BE49-F238E27FC236}">
                <a16:creationId xmlns:a16="http://schemas.microsoft.com/office/drawing/2014/main" id="{15BDB31C-F5A7-4E99-96D0-1F134AE92FD6}"/>
              </a:ext>
            </a:extLst>
          </p:cNvPr>
          <p:cNvSpPr>
            <a:spLocks noGrp="1"/>
          </p:cNvSpPr>
          <p:nvPr>
            <p:ph idx="1"/>
          </p:nvPr>
        </p:nvSpPr>
        <p:spPr/>
        <p:txBody>
          <a:bodyPr/>
          <a:lstStyle/>
          <a:p>
            <a:r>
              <a:rPr lang="en-US" dirty="0">
                <a:hlinkClick r:id="rId2"/>
              </a:rPr>
              <a:t>https://support.zoom.us/hc/en-us/articles/360033716572</a:t>
            </a:r>
            <a:br>
              <a:rPr lang="en-US" dirty="0"/>
            </a:br>
            <a:r>
              <a:rPr lang="en-US" dirty="0"/>
              <a:t>Zoom Room Control support documentation</a:t>
            </a:r>
          </a:p>
          <a:p>
            <a:r>
              <a:rPr lang="en-US" dirty="0">
                <a:hlinkClick r:id="rId3"/>
              </a:rPr>
              <a:t>Zoomtopia 2019 demo</a:t>
            </a:r>
            <a:endParaRPr lang="en-US" dirty="0"/>
          </a:p>
          <a:p>
            <a:r>
              <a:rPr lang="en-US" dirty="0">
                <a:hlinkClick r:id="rId4"/>
              </a:rPr>
              <a:t>Zoomtopia 2020 demo</a:t>
            </a:r>
            <a:endParaRPr lang="en-US" dirty="0"/>
          </a:p>
          <a:p>
            <a:r>
              <a:rPr lang="en-US" dirty="0">
                <a:hlinkClick r:id="rId5"/>
              </a:rPr>
              <a:t>Zenmap</a:t>
            </a:r>
            <a:br>
              <a:rPr lang="en-US" dirty="0"/>
            </a:br>
            <a:r>
              <a:rPr lang="en-US" dirty="0"/>
              <a:t>Network scanner used to discover open ports on a network device</a:t>
            </a:r>
          </a:p>
          <a:p>
            <a:r>
              <a:rPr lang="en-US" dirty="0">
                <a:hlinkClick r:id="rId6"/>
              </a:rPr>
              <a:t>VS Code</a:t>
            </a:r>
            <a:br>
              <a:rPr lang="en-US" dirty="0"/>
            </a:br>
            <a:r>
              <a:rPr lang="en-US" dirty="0"/>
              <a:t>Code editor with syntax highlighting for developing configuration profiles</a:t>
            </a:r>
          </a:p>
          <a:p>
            <a:r>
              <a:rPr lang="en-US" dirty="0">
                <a:hlinkClick r:id="rId7"/>
              </a:rPr>
              <a:t>Control Concepts Profile Maker</a:t>
            </a:r>
            <a:br>
              <a:rPr lang="en-US" dirty="0"/>
            </a:br>
            <a:r>
              <a:rPr lang="en-US" dirty="0"/>
              <a:t>Free to use web app for creating room profiles (easy mode)</a:t>
            </a:r>
          </a:p>
          <a:p>
            <a:endParaRPr lang="en-US" dirty="0"/>
          </a:p>
        </p:txBody>
      </p:sp>
    </p:spTree>
    <p:extLst>
      <p:ext uri="{BB962C8B-B14F-4D97-AF65-F5344CB8AC3E}">
        <p14:creationId xmlns:p14="http://schemas.microsoft.com/office/powerpoint/2010/main" val="416822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8F43-506C-4636-A638-9156652BC125}"/>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BD418188-3490-4EAA-834C-20ACBBAEA8C1}"/>
              </a:ext>
            </a:extLst>
          </p:cNvPr>
          <p:cNvSpPr>
            <a:spLocks noGrp="1"/>
          </p:cNvSpPr>
          <p:nvPr>
            <p:ph idx="1"/>
          </p:nvPr>
        </p:nvSpPr>
        <p:spPr>
          <a:xfrm>
            <a:off x="2934841" y="2142067"/>
            <a:ext cx="7882385" cy="2966825"/>
          </a:xfrm>
        </p:spPr>
        <p:txBody>
          <a:bodyPr>
            <a:normAutofit/>
          </a:bodyPr>
          <a:lstStyle/>
          <a:p>
            <a:r>
              <a:rPr lang="en-US" dirty="0"/>
              <a:t>Wally Clewett</a:t>
            </a:r>
          </a:p>
          <a:p>
            <a:r>
              <a:rPr lang="en-US" dirty="0"/>
              <a:t>9 years at University of the Sunshine Coast</a:t>
            </a:r>
          </a:p>
          <a:p>
            <a:pPr lvl="1"/>
            <a:r>
              <a:rPr lang="en-US" dirty="0"/>
              <a:t>Service Desk, IT Support, AV Systems</a:t>
            </a:r>
          </a:p>
          <a:p>
            <a:pPr lvl="1"/>
            <a:r>
              <a:rPr lang="en-US" dirty="0"/>
              <a:t>4 years experience with Zoom</a:t>
            </a:r>
          </a:p>
          <a:p>
            <a:r>
              <a:rPr lang="en-US" dirty="0"/>
              <a:t>Currently a stay-at-home dad</a:t>
            </a:r>
          </a:p>
        </p:txBody>
      </p:sp>
      <p:grpSp>
        <p:nvGrpSpPr>
          <p:cNvPr id="9" name="Group 8">
            <a:extLst>
              <a:ext uri="{FF2B5EF4-FFF2-40B4-BE49-F238E27FC236}">
                <a16:creationId xmlns:a16="http://schemas.microsoft.com/office/drawing/2014/main" id="{1725C4AD-07B3-487F-875C-68398881D00F}"/>
              </a:ext>
            </a:extLst>
          </p:cNvPr>
          <p:cNvGrpSpPr/>
          <p:nvPr/>
        </p:nvGrpSpPr>
        <p:grpSpPr>
          <a:xfrm>
            <a:off x="792776" y="2370975"/>
            <a:ext cx="1663496" cy="2737917"/>
            <a:chOff x="540905" y="2458284"/>
            <a:chExt cx="1663496" cy="2737917"/>
          </a:xfrm>
        </p:grpSpPr>
        <p:pic>
          <p:nvPicPr>
            <p:cNvPr id="5" name="Picture 2">
              <a:extLst>
                <a:ext uri="{FF2B5EF4-FFF2-40B4-BE49-F238E27FC236}">
                  <a16:creationId xmlns:a16="http://schemas.microsoft.com/office/drawing/2014/main" id="{D31D7518-2DF0-4866-BD59-AB9F5EA6C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46" y="2458284"/>
              <a:ext cx="1659255" cy="2212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 icon&#10;&#10;Description automatically generated">
              <a:extLst>
                <a:ext uri="{FF2B5EF4-FFF2-40B4-BE49-F238E27FC236}">
                  <a16:creationId xmlns:a16="http://schemas.microsoft.com/office/drawing/2014/main" id="{A9DB28EF-B743-4194-886F-81FAEF104D06}"/>
                </a:ext>
              </a:extLst>
            </p:cNvPr>
            <p:cNvPicPr>
              <a:picLocks noChangeAspect="1"/>
            </p:cNvPicPr>
            <p:nvPr/>
          </p:nvPicPr>
          <p:blipFill>
            <a:blip r:embed="rId3"/>
            <a:stretch>
              <a:fillRect/>
            </a:stretch>
          </p:blipFill>
          <p:spPr>
            <a:xfrm>
              <a:off x="540905" y="4811847"/>
              <a:ext cx="1659255" cy="384354"/>
            </a:xfrm>
            <a:prstGeom prst="rect">
              <a:avLst/>
            </a:prstGeom>
          </p:spPr>
        </p:pic>
      </p:grpSp>
    </p:spTree>
    <p:extLst>
      <p:ext uri="{BB962C8B-B14F-4D97-AF65-F5344CB8AC3E}">
        <p14:creationId xmlns:p14="http://schemas.microsoft.com/office/powerpoint/2010/main" val="102184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6A26-3360-48DB-AEA4-F1AB1E2773F7}"/>
              </a:ext>
            </a:extLst>
          </p:cNvPr>
          <p:cNvSpPr>
            <a:spLocks noGrp="1"/>
          </p:cNvSpPr>
          <p:nvPr>
            <p:ph type="title"/>
          </p:nvPr>
        </p:nvSpPr>
        <p:spPr/>
        <p:txBody>
          <a:bodyPr/>
          <a:lstStyle/>
          <a:p>
            <a:r>
              <a:rPr lang="en-US" dirty="0"/>
              <a:t>Controlling 3</a:t>
            </a:r>
            <a:r>
              <a:rPr lang="en-US" baseline="30000" dirty="0"/>
              <a:t>rd</a:t>
            </a:r>
            <a:r>
              <a:rPr lang="en-US" dirty="0"/>
              <a:t> Party Devices in Zoom Rooms</a:t>
            </a:r>
          </a:p>
        </p:txBody>
      </p:sp>
      <p:sp>
        <p:nvSpPr>
          <p:cNvPr id="3" name="Content Placeholder 2">
            <a:extLst>
              <a:ext uri="{FF2B5EF4-FFF2-40B4-BE49-F238E27FC236}">
                <a16:creationId xmlns:a16="http://schemas.microsoft.com/office/drawing/2014/main" id="{3333665E-DA4D-4A88-BD28-3B4A03F96D8D}"/>
              </a:ext>
            </a:extLst>
          </p:cNvPr>
          <p:cNvSpPr>
            <a:spLocks noGrp="1"/>
          </p:cNvSpPr>
          <p:nvPr>
            <p:ph idx="1"/>
          </p:nvPr>
        </p:nvSpPr>
        <p:spPr/>
        <p:txBody>
          <a:bodyPr/>
          <a:lstStyle/>
          <a:p>
            <a:r>
              <a:rPr lang="en-US" dirty="0"/>
              <a:t>Zoom Rooms have been a great solution for simple meeting rooms</a:t>
            </a:r>
          </a:p>
          <a:p>
            <a:r>
              <a:rPr lang="en-US" dirty="0"/>
              <a:t>Challenges arise when we want to get a little fancy</a:t>
            </a:r>
          </a:p>
          <a:p>
            <a:pPr lvl="1"/>
            <a:r>
              <a:rPr lang="en-US" dirty="0"/>
              <a:t>Turn on/off LCD screens or projectors</a:t>
            </a:r>
          </a:p>
          <a:p>
            <a:pPr lvl="1"/>
            <a:r>
              <a:rPr lang="en-US" dirty="0"/>
              <a:t>PTZ non-USB cameras</a:t>
            </a:r>
          </a:p>
          <a:p>
            <a:pPr lvl="1"/>
            <a:r>
              <a:rPr lang="en-US" dirty="0"/>
              <a:t>Turn on/off lights or activate presets</a:t>
            </a:r>
          </a:p>
          <a:p>
            <a:r>
              <a:rPr lang="en-US" dirty="0"/>
              <a:t>Third party control required (Creston, QSC)</a:t>
            </a:r>
          </a:p>
          <a:p>
            <a:pPr lvl="1"/>
            <a:r>
              <a:rPr lang="en-US" dirty="0"/>
              <a:t>Difficult to integrate this control seamlessly</a:t>
            </a:r>
          </a:p>
          <a:p>
            <a:pPr lvl="1"/>
            <a:endParaRPr lang="en-US" dirty="0"/>
          </a:p>
        </p:txBody>
      </p:sp>
      <p:pic>
        <p:nvPicPr>
          <p:cNvPr id="1026" name="Picture 2" descr="EB-W39 - Epson">
            <a:extLst>
              <a:ext uri="{FF2B5EF4-FFF2-40B4-BE49-F238E27FC236}">
                <a16:creationId xmlns:a16="http://schemas.microsoft.com/office/drawing/2014/main" id="{7C8E92CF-7EB3-4C2C-B9D1-08EFB6A29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197" y="3278981"/>
            <a:ext cx="2186442" cy="956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isco Project Workplace | Cameras">
            <a:extLst>
              <a:ext uri="{FF2B5EF4-FFF2-40B4-BE49-F238E27FC236}">
                <a16:creationId xmlns:a16="http://schemas.microsoft.com/office/drawing/2014/main" id="{73536508-151D-44E4-815E-3B73AB963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639" y="2917150"/>
            <a:ext cx="2883584" cy="16220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acon Lighting – Lights, Fans and More">
            <a:extLst>
              <a:ext uri="{FF2B5EF4-FFF2-40B4-BE49-F238E27FC236}">
                <a16:creationId xmlns:a16="http://schemas.microsoft.com/office/drawing/2014/main" id="{D3FE910A-5818-4412-8375-6EB734860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3786" y="2917150"/>
            <a:ext cx="1463733" cy="167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33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69C2-1F5F-41AD-B717-736923C6AC56}"/>
              </a:ext>
            </a:extLst>
          </p:cNvPr>
          <p:cNvSpPr>
            <a:spLocks noGrp="1"/>
          </p:cNvSpPr>
          <p:nvPr>
            <p:ph type="title"/>
          </p:nvPr>
        </p:nvSpPr>
        <p:spPr/>
        <p:txBody>
          <a:bodyPr/>
          <a:lstStyle/>
          <a:p>
            <a:r>
              <a:rPr lang="en-US" dirty="0"/>
              <a:t>EXECUTIVE Conference Room</a:t>
            </a:r>
            <a:br>
              <a:rPr lang="en-US" dirty="0"/>
            </a:br>
            <a:r>
              <a:rPr lang="en-US" sz="2000" dirty="0"/>
              <a:t>JANUARY 2018</a:t>
            </a:r>
          </a:p>
        </p:txBody>
      </p:sp>
      <p:grpSp>
        <p:nvGrpSpPr>
          <p:cNvPr id="4" name="Group 3">
            <a:extLst>
              <a:ext uri="{FF2B5EF4-FFF2-40B4-BE49-F238E27FC236}">
                <a16:creationId xmlns:a16="http://schemas.microsoft.com/office/drawing/2014/main" id="{14B214BB-2BD7-4950-9689-AEDFFC88D2F7}"/>
              </a:ext>
            </a:extLst>
          </p:cNvPr>
          <p:cNvGrpSpPr/>
          <p:nvPr/>
        </p:nvGrpSpPr>
        <p:grpSpPr>
          <a:xfrm>
            <a:off x="1102400" y="3778250"/>
            <a:ext cx="3020966" cy="2756889"/>
            <a:chOff x="3867030" y="270074"/>
            <a:chExt cx="5177037" cy="5177037"/>
          </a:xfrm>
        </p:grpSpPr>
        <p:pic>
          <p:nvPicPr>
            <p:cNvPr id="5" name="Picture 8" descr="Crestron TSW-1060 Series 10.1-inch Touch Screen - Connect Store">
              <a:extLst>
                <a:ext uri="{FF2B5EF4-FFF2-40B4-BE49-F238E27FC236}">
                  <a16:creationId xmlns:a16="http://schemas.microsoft.com/office/drawing/2014/main" id="{4DFE960B-4D0A-4515-A7DF-6C55AAF36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030" y="270074"/>
              <a:ext cx="5177037" cy="51770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9EE5D2F8-5EB3-408E-BE43-7AFABAEED912}"/>
                </a:ext>
              </a:extLst>
            </p:cNvPr>
            <p:cNvPicPr>
              <a:picLocks noChangeAspect="1"/>
            </p:cNvPicPr>
            <p:nvPr/>
          </p:nvPicPr>
          <p:blipFill>
            <a:blip r:embed="rId3"/>
            <a:stretch>
              <a:fillRect/>
            </a:stretch>
          </p:blipFill>
          <p:spPr>
            <a:xfrm>
              <a:off x="4403108" y="1628660"/>
              <a:ext cx="3912357" cy="2445223"/>
            </a:xfrm>
            <a:prstGeom prst="rect">
              <a:avLst/>
            </a:prstGeom>
          </p:spPr>
        </p:pic>
      </p:grpSp>
      <p:grpSp>
        <p:nvGrpSpPr>
          <p:cNvPr id="12" name="Group 11">
            <a:extLst>
              <a:ext uri="{FF2B5EF4-FFF2-40B4-BE49-F238E27FC236}">
                <a16:creationId xmlns:a16="http://schemas.microsoft.com/office/drawing/2014/main" id="{5458D01F-3A99-4A07-9A0E-52A86E47A77C}"/>
              </a:ext>
            </a:extLst>
          </p:cNvPr>
          <p:cNvGrpSpPr/>
          <p:nvPr/>
        </p:nvGrpSpPr>
        <p:grpSpPr>
          <a:xfrm>
            <a:off x="4746190" y="3778250"/>
            <a:ext cx="2937500" cy="2756889"/>
            <a:chOff x="2718113" y="1002008"/>
            <a:chExt cx="6858000" cy="6858000"/>
          </a:xfrm>
        </p:grpSpPr>
        <p:pic>
          <p:nvPicPr>
            <p:cNvPr id="13" name="Picture 2" descr="Crestron TSW-1060 Series 10.1-inch Touch Screen - Connect Store">
              <a:extLst>
                <a:ext uri="{FF2B5EF4-FFF2-40B4-BE49-F238E27FC236}">
                  <a16:creationId xmlns:a16="http://schemas.microsoft.com/office/drawing/2014/main" id="{E91AAB87-6315-41D4-8502-29EC9FF26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113" y="1002008"/>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website&#10;&#10;Description automatically generated">
              <a:extLst>
                <a:ext uri="{FF2B5EF4-FFF2-40B4-BE49-F238E27FC236}">
                  <a16:creationId xmlns:a16="http://schemas.microsoft.com/office/drawing/2014/main" id="{DA4EF81B-EA84-46A9-BAB0-185861ECFB94}"/>
                </a:ext>
              </a:extLst>
            </p:cNvPr>
            <p:cNvPicPr>
              <a:picLocks noChangeAspect="1"/>
            </p:cNvPicPr>
            <p:nvPr/>
          </p:nvPicPr>
          <p:blipFill>
            <a:blip r:embed="rId4"/>
            <a:stretch>
              <a:fillRect/>
            </a:stretch>
          </p:blipFill>
          <p:spPr>
            <a:xfrm>
              <a:off x="3424221" y="2793999"/>
              <a:ext cx="5218955" cy="3261847"/>
            </a:xfrm>
            <a:prstGeom prst="rect">
              <a:avLst/>
            </a:prstGeom>
          </p:spPr>
        </p:pic>
      </p:grpSp>
      <p:pic>
        <p:nvPicPr>
          <p:cNvPr id="15" name="Picture 14" descr="Graphical user interface, application&#10;&#10;Description automatically generated">
            <a:extLst>
              <a:ext uri="{FF2B5EF4-FFF2-40B4-BE49-F238E27FC236}">
                <a16:creationId xmlns:a16="http://schemas.microsoft.com/office/drawing/2014/main" id="{3E9D0797-666B-464A-A5D8-5D8AACE6B3D1}"/>
              </a:ext>
            </a:extLst>
          </p:cNvPr>
          <p:cNvPicPr>
            <a:picLocks noChangeAspect="1"/>
          </p:cNvPicPr>
          <p:nvPr/>
        </p:nvPicPr>
        <p:blipFill>
          <a:blip r:embed="rId5"/>
          <a:stretch>
            <a:fillRect/>
          </a:stretch>
        </p:blipFill>
        <p:spPr>
          <a:xfrm>
            <a:off x="8546878" y="4422150"/>
            <a:ext cx="2368294" cy="1670958"/>
          </a:xfrm>
          <a:prstGeom prst="rect">
            <a:avLst/>
          </a:prstGeom>
        </p:spPr>
      </p:pic>
      <p:pic>
        <p:nvPicPr>
          <p:cNvPr id="16" name="Picture 15" descr="A picture containing indoor, floor, ceiling, scene&#10;&#10;Description automatically generated">
            <a:extLst>
              <a:ext uri="{FF2B5EF4-FFF2-40B4-BE49-F238E27FC236}">
                <a16:creationId xmlns:a16="http://schemas.microsoft.com/office/drawing/2014/main" id="{1E0E45EE-F44F-427E-AD7B-9C4C01BF6A28}"/>
              </a:ext>
            </a:extLst>
          </p:cNvPr>
          <p:cNvPicPr>
            <a:picLocks noChangeAspect="1"/>
          </p:cNvPicPr>
          <p:nvPr/>
        </p:nvPicPr>
        <p:blipFill rotWithShape="1">
          <a:blip r:embed="rId6"/>
          <a:srcRect t="12500" b="12500"/>
          <a:stretch/>
        </p:blipFill>
        <p:spPr>
          <a:xfrm>
            <a:off x="758062" y="2065867"/>
            <a:ext cx="3600068" cy="2025038"/>
          </a:xfrm>
          <a:prstGeom prst="rect">
            <a:avLst/>
          </a:prstGeom>
        </p:spPr>
      </p:pic>
      <p:pic>
        <p:nvPicPr>
          <p:cNvPr id="18" name="Picture 17" descr="A picture containing text, indoor&#10;&#10;Description automatically generated">
            <a:extLst>
              <a:ext uri="{FF2B5EF4-FFF2-40B4-BE49-F238E27FC236}">
                <a16:creationId xmlns:a16="http://schemas.microsoft.com/office/drawing/2014/main" id="{70F3FEC8-8B36-4954-8411-F49629253BA2}"/>
              </a:ext>
            </a:extLst>
          </p:cNvPr>
          <p:cNvPicPr>
            <a:picLocks noChangeAspect="1"/>
          </p:cNvPicPr>
          <p:nvPr/>
        </p:nvPicPr>
        <p:blipFill rotWithShape="1">
          <a:blip r:embed="rId7"/>
          <a:srcRect t="12500" b="12500"/>
          <a:stretch/>
        </p:blipFill>
        <p:spPr>
          <a:xfrm>
            <a:off x="7918454" y="2065867"/>
            <a:ext cx="3625143" cy="2039143"/>
          </a:xfrm>
          <a:prstGeom prst="rect">
            <a:avLst/>
          </a:prstGeom>
        </p:spPr>
      </p:pic>
      <p:pic>
        <p:nvPicPr>
          <p:cNvPr id="20" name="Picture 19" descr="A picture containing text, electronics&#10;&#10;Description automatically generated">
            <a:extLst>
              <a:ext uri="{FF2B5EF4-FFF2-40B4-BE49-F238E27FC236}">
                <a16:creationId xmlns:a16="http://schemas.microsoft.com/office/drawing/2014/main" id="{4AD621E0-8C0A-4E8F-9AFB-47FA729DC4A0}"/>
              </a:ext>
            </a:extLst>
          </p:cNvPr>
          <p:cNvPicPr>
            <a:picLocks noChangeAspect="1"/>
          </p:cNvPicPr>
          <p:nvPr/>
        </p:nvPicPr>
        <p:blipFill rotWithShape="1">
          <a:blip r:embed="rId8"/>
          <a:srcRect l="7715" t="12428" r="8226" b="24528"/>
          <a:stretch/>
        </p:blipFill>
        <p:spPr>
          <a:xfrm>
            <a:off x="4318386" y="2065867"/>
            <a:ext cx="3600069" cy="2025039"/>
          </a:xfrm>
          <a:prstGeom prst="rect">
            <a:avLst/>
          </a:prstGeom>
        </p:spPr>
      </p:pic>
    </p:spTree>
    <p:extLst>
      <p:ext uri="{BB962C8B-B14F-4D97-AF65-F5344CB8AC3E}">
        <p14:creationId xmlns:p14="http://schemas.microsoft.com/office/powerpoint/2010/main" val="413186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9EA1-9EC6-4A48-A9DB-228C5936206B}"/>
              </a:ext>
            </a:extLst>
          </p:cNvPr>
          <p:cNvSpPr>
            <a:spLocks noGrp="1"/>
          </p:cNvSpPr>
          <p:nvPr>
            <p:ph type="title"/>
          </p:nvPr>
        </p:nvSpPr>
        <p:spPr/>
        <p:txBody>
          <a:bodyPr/>
          <a:lstStyle/>
          <a:p>
            <a:r>
              <a:rPr lang="en-AU" dirty="0"/>
              <a:t>What did we learn?</a:t>
            </a:r>
          </a:p>
        </p:txBody>
      </p:sp>
      <p:sp>
        <p:nvSpPr>
          <p:cNvPr id="3" name="Content Placeholder 2">
            <a:extLst>
              <a:ext uri="{FF2B5EF4-FFF2-40B4-BE49-F238E27FC236}">
                <a16:creationId xmlns:a16="http://schemas.microsoft.com/office/drawing/2014/main" id="{90A25AA0-B4CC-3F42-9A0E-C45246F15CBB}"/>
              </a:ext>
            </a:extLst>
          </p:cNvPr>
          <p:cNvSpPr>
            <a:spLocks noGrp="1"/>
          </p:cNvSpPr>
          <p:nvPr>
            <p:ph idx="1"/>
          </p:nvPr>
        </p:nvSpPr>
        <p:spPr/>
        <p:txBody>
          <a:bodyPr>
            <a:normAutofit/>
          </a:bodyPr>
          <a:lstStyle/>
          <a:p>
            <a:r>
              <a:rPr lang="en-AU" dirty="0"/>
              <a:t>The user experience is the most important thing to get right</a:t>
            </a:r>
          </a:p>
          <a:p>
            <a:r>
              <a:rPr lang="en-AU" dirty="0"/>
              <a:t>Keep the controls as simple as possible</a:t>
            </a:r>
          </a:p>
          <a:p>
            <a:r>
              <a:rPr lang="en-AU" dirty="0"/>
              <a:t>Devices which run on battery will run out of battery</a:t>
            </a:r>
          </a:p>
          <a:p>
            <a:r>
              <a:rPr lang="en-AU" dirty="0"/>
              <a:t>Integrating third-party control into a Zoom Room is challenging</a:t>
            </a:r>
          </a:p>
          <a:p>
            <a:r>
              <a:rPr lang="en-AU" dirty="0"/>
              <a:t>Don’t assume your AV integrator knows what they’re doing</a:t>
            </a:r>
          </a:p>
        </p:txBody>
      </p:sp>
      <p:pic>
        <p:nvPicPr>
          <p:cNvPr id="17" name="Picture 16" descr="A picture containing indoor, floor, ceiling, scene&#10;&#10;Description automatically generated">
            <a:extLst>
              <a:ext uri="{FF2B5EF4-FFF2-40B4-BE49-F238E27FC236}">
                <a16:creationId xmlns:a16="http://schemas.microsoft.com/office/drawing/2014/main" id="{5F195BAD-05BC-473B-95EA-753D0B4FF2BF}"/>
              </a:ext>
            </a:extLst>
          </p:cNvPr>
          <p:cNvPicPr>
            <a:picLocks noChangeAspect="1"/>
          </p:cNvPicPr>
          <p:nvPr/>
        </p:nvPicPr>
        <p:blipFill rotWithShape="1">
          <a:blip r:embed="rId3"/>
          <a:srcRect t="12500" b="12500"/>
          <a:stretch/>
        </p:blipFill>
        <p:spPr>
          <a:xfrm>
            <a:off x="7368411" y="2635250"/>
            <a:ext cx="4484365" cy="2522455"/>
          </a:xfrm>
          <a:prstGeom prst="rect">
            <a:avLst/>
          </a:prstGeom>
        </p:spPr>
      </p:pic>
    </p:spTree>
    <p:extLst>
      <p:ext uri="{BB962C8B-B14F-4D97-AF65-F5344CB8AC3E}">
        <p14:creationId xmlns:p14="http://schemas.microsoft.com/office/powerpoint/2010/main" val="2076421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EDE8-C706-4126-82F1-48C96B883C08}"/>
              </a:ext>
            </a:extLst>
          </p:cNvPr>
          <p:cNvSpPr>
            <a:spLocks noGrp="1"/>
          </p:cNvSpPr>
          <p:nvPr>
            <p:ph type="title"/>
          </p:nvPr>
        </p:nvSpPr>
        <p:spPr/>
        <p:txBody>
          <a:bodyPr/>
          <a:lstStyle/>
          <a:p>
            <a:r>
              <a:rPr lang="en-US" dirty="0"/>
              <a:t>IS THERE a better way?</a:t>
            </a:r>
          </a:p>
        </p:txBody>
      </p:sp>
      <p:sp>
        <p:nvSpPr>
          <p:cNvPr id="3" name="Content Placeholder 2">
            <a:extLst>
              <a:ext uri="{FF2B5EF4-FFF2-40B4-BE49-F238E27FC236}">
                <a16:creationId xmlns:a16="http://schemas.microsoft.com/office/drawing/2014/main" id="{7A187C60-7DBD-41D2-BC7E-35E2B2872A30}"/>
              </a:ext>
            </a:extLst>
          </p:cNvPr>
          <p:cNvSpPr>
            <a:spLocks noGrp="1"/>
          </p:cNvSpPr>
          <p:nvPr>
            <p:ph idx="1"/>
          </p:nvPr>
        </p:nvSpPr>
        <p:spPr>
          <a:xfrm>
            <a:off x="685801" y="2142067"/>
            <a:ext cx="6349999" cy="3007783"/>
          </a:xfrm>
        </p:spPr>
        <p:txBody>
          <a:bodyPr>
            <a:normAutofit/>
          </a:bodyPr>
          <a:lstStyle/>
          <a:p>
            <a:r>
              <a:rPr lang="en-US" dirty="0"/>
              <a:t>How can we improve the user experience while still being able to control all the devices in the room?</a:t>
            </a:r>
          </a:p>
          <a:p>
            <a:pPr lvl="1"/>
            <a:r>
              <a:rPr lang="en-US" dirty="0"/>
              <a:t>ZR-CSAPI</a:t>
            </a:r>
          </a:p>
          <a:p>
            <a:pPr lvl="1"/>
            <a:r>
              <a:rPr lang="en-US" dirty="0"/>
              <a:t>Page flip</a:t>
            </a:r>
          </a:p>
          <a:p>
            <a:pPr lvl="1"/>
            <a:r>
              <a:rPr lang="en-US" dirty="0"/>
              <a:t>Still reliant on a third-party controller to do the work</a:t>
            </a:r>
          </a:p>
          <a:p>
            <a:r>
              <a:rPr lang="en-US" dirty="0"/>
              <a:t>At Zoomtopia 2019, Zoom </a:t>
            </a:r>
            <a:r>
              <a:rPr lang="en-US" dirty="0">
                <a:hlinkClick r:id="rId3"/>
              </a:rPr>
              <a:t>introduced native room controls</a:t>
            </a:r>
            <a:endParaRPr lang="en-US" dirty="0"/>
          </a:p>
          <a:p>
            <a:pPr lvl="1"/>
            <a:r>
              <a:rPr lang="en-US" dirty="0"/>
              <a:t>Allow IP-capable equipment to be controlled by the user through the Zoom Room controller</a:t>
            </a:r>
          </a:p>
        </p:txBody>
      </p:sp>
      <p:pic>
        <p:nvPicPr>
          <p:cNvPr id="5" name="Picture 4">
            <a:extLst>
              <a:ext uri="{FF2B5EF4-FFF2-40B4-BE49-F238E27FC236}">
                <a16:creationId xmlns:a16="http://schemas.microsoft.com/office/drawing/2014/main" id="{3FF861FC-4D94-45F8-BD45-2CF38CFFA0BD}"/>
              </a:ext>
            </a:extLst>
          </p:cNvPr>
          <p:cNvPicPr>
            <a:picLocks noChangeAspect="1"/>
          </p:cNvPicPr>
          <p:nvPr/>
        </p:nvPicPr>
        <p:blipFill>
          <a:blip r:embed="rId4"/>
          <a:stretch>
            <a:fillRect/>
          </a:stretch>
        </p:blipFill>
        <p:spPr>
          <a:xfrm>
            <a:off x="7035800" y="1744133"/>
            <a:ext cx="4854350" cy="3845983"/>
          </a:xfrm>
          <a:prstGeom prst="rect">
            <a:avLst/>
          </a:prstGeom>
        </p:spPr>
      </p:pic>
    </p:spTree>
    <p:extLst>
      <p:ext uri="{BB962C8B-B14F-4D97-AF65-F5344CB8AC3E}">
        <p14:creationId xmlns:p14="http://schemas.microsoft.com/office/powerpoint/2010/main" val="2180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B8A3-5EEF-774D-AB33-2B5F4BB63257}"/>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C669F49B-13BF-1E45-848B-C7318549FD38}"/>
              </a:ext>
            </a:extLst>
          </p:cNvPr>
          <p:cNvSpPr>
            <a:spLocks noGrp="1"/>
          </p:cNvSpPr>
          <p:nvPr>
            <p:ph idx="1"/>
          </p:nvPr>
        </p:nvSpPr>
        <p:spPr>
          <a:xfrm>
            <a:off x="685801" y="2142067"/>
            <a:ext cx="10131425" cy="2233083"/>
          </a:xfrm>
        </p:spPr>
        <p:txBody>
          <a:bodyPr/>
          <a:lstStyle/>
          <a:p>
            <a:r>
              <a:rPr lang="en-US" dirty="0"/>
              <a:t>Zoom Rooms version 5.1 or higher</a:t>
            </a:r>
          </a:p>
          <a:p>
            <a:r>
              <a:rPr lang="en-US" dirty="0"/>
              <a:t>Compatible devices controllable on the network</a:t>
            </a:r>
          </a:p>
          <a:p>
            <a:pPr lvl="1"/>
            <a:r>
              <a:rPr lang="en-US" dirty="0" err="1"/>
              <a:t>iTach</a:t>
            </a:r>
            <a:r>
              <a:rPr lang="en-US" dirty="0"/>
              <a:t> </a:t>
            </a:r>
            <a:r>
              <a:rPr lang="en-US" dirty="0">
                <a:hlinkClick r:id="rId3"/>
              </a:rPr>
              <a:t>IP2SL</a:t>
            </a:r>
            <a:r>
              <a:rPr lang="en-US" dirty="0"/>
              <a:t> or </a:t>
            </a:r>
            <a:r>
              <a:rPr lang="en-US" dirty="0">
                <a:hlinkClick r:id="rId4"/>
              </a:rPr>
              <a:t>IP2CC</a:t>
            </a:r>
            <a:r>
              <a:rPr lang="en-US" dirty="0"/>
              <a:t> if the device does not have native LAN access</a:t>
            </a:r>
          </a:p>
          <a:p>
            <a:r>
              <a:rPr lang="en-US" dirty="0"/>
              <a:t>Make sure the Zoom Room is on the same network as the devices you want to control</a:t>
            </a:r>
          </a:p>
          <a:p>
            <a:r>
              <a:rPr lang="en-US" dirty="0"/>
              <a:t>Read the </a:t>
            </a:r>
            <a:r>
              <a:rPr lang="en-US" dirty="0">
                <a:hlinkClick r:id="rId5"/>
              </a:rPr>
              <a:t>documentation</a:t>
            </a:r>
            <a:endParaRPr lang="en-US" dirty="0"/>
          </a:p>
        </p:txBody>
      </p:sp>
      <p:pic>
        <p:nvPicPr>
          <p:cNvPr id="3076" name="Picture 4" descr="Global Cache IP2SL iTach Wired TCP/IP to Serial IP Control: Buy Online at  Best Price in UAE - Amazon.ae">
            <a:extLst>
              <a:ext uri="{FF2B5EF4-FFF2-40B4-BE49-F238E27FC236}">
                <a16:creationId xmlns:a16="http://schemas.microsoft.com/office/drawing/2014/main" id="{588956A9-305C-432B-A84B-CE645A671D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333" t="31573" r="28542" b="36285"/>
          <a:stretch/>
        </p:blipFill>
        <p:spPr bwMode="auto">
          <a:xfrm>
            <a:off x="9451976" y="1862667"/>
            <a:ext cx="2464594" cy="10715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P2CC-P Specs | Global Caché">
            <a:extLst>
              <a:ext uri="{FF2B5EF4-FFF2-40B4-BE49-F238E27FC236}">
                <a16:creationId xmlns:a16="http://schemas.microsoft.com/office/drawing/2014/main" id="{16F698E9-CB1F-48F3-B42B-EC7A545625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32" t="9187" r="4410" b="7681"/>
          <a:stretch/>
        </p:blipFill>
        <p:spPr bwMode="auto">
          <a:xfrm>
            <a:off x="9451976" y="3010430"/>
            <a:ext cx="2464594" cy="10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60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F3AD-5FCF-4F4A-9FE6-A5FAD2ECCE55}"/>
              </a:ext>
            </a:extLst>
          </p:cNvPr>
          <p:cNvSpPr>
            <a:spLocks noGrp="1"/>
          </p:cNvSpPr>
          <p:nvPr>
            <p:ph type="title"/>
          </p:nvPr>
        </p:nvSpPr>
        <p:spPr/>
        <p:txBody>
          <a:bodyPr/>
          <a:lstStyle/>
          <a:p>
            <a:r>
              <a:rPr lang="en-AU" dirty="0"/>
              <a:t>Configuration Profile (JSON)</a:t>
            </a:r>
            <a:endParaRPr lang="en-US" dirty="0"/>
          </a:p>
        </p:txBody>
      </p:sp>
      <p:sp>
        <p:nvSpPr>
          <p:cNvPr id="3" name="Content Placeholder 2">
            <a:extLst>
              <a:ext uri="{FF2B5EF4-FFF2-40B4-BE49-F238E27FC236}">
                <a16:creationId xmlns:a16="http://schemas.microsoft.com/office/drawing/2014/main" id="{6DDCD456-AD6C-594A-A87E-BC45F03DF98D}"/>
              </a:ext>
            </a:extLst>
          </p:cNvPr>
          <p:cNvSpPr>
            <a:spLocks noGrp="1"/>
          </p:cNvSpPr>
          <p:nvPr>
            <p:ph idx="1"/>
          </p:nvPr>
        </p:nvSpPr>
        <p:spPr>
          <a:xfrm>
            <a:off x="685801" y="2142067"/>
            <a:ext cx="10131425" cy="3712633"/>
          </a:xfrm>
        </p:spPr>
        <p:txBody>
          <a:bodyPr>
            <a:normAutofit/>
          </a:bodyPr>
          <a:lstStyle/>
          <a:p>
            <a:r>
              <a:rPr lang="en-AU" b="1" u="sng" dirty="0"/>
              <a:t>J</a:t>
            </a:r>
            <a:r>
              <a:rPr lang="en-AU" dirty="0"/>
              <a:t>ava</a:t>
            </a:r>
            <a:r>
              <a:rPr lang="en-AU" b="1" u="sng" dirty="0"/>
              <a:t>S</a:t>
            </a:r>
            <a:r>
              <a:rPr lang="en-AU" dirty="0"/>
              <a:t>cript </a:t>
            </a:r>
            <a:r>
              <a:rPr lang="en-AU" b="1" u="sng" dirty="0"/>
              <a:t>O</a:t>
            </a:r>
            <a:r>
              <a:rPr lang="en-AU" dirty="0"/>
              <a:t>bject </a:t>
            </a:r>
            <a:r>
              <a:rPr lang="en-AU" b="1" u="sng" dirty="0"/>
              <a:t>N</a:t>
            </a:r>
            <a:r>
              <a:rPr lang="en-AU" dirty="0"/>
              <a:t>otation</a:t>
            </a:r>
          </a:p>
          <a:p>
            <a:r>
              <a:rPr lang="en-US" dirty="0"/>
              <a:t>Syntax for storing and exchanging data</a:t>
            </a:r>
            <a:endParaRPr lang="en-AU" dirty="0"/>
          </a:p>
          <a:p>
            <a:r>
              <a:rPr lang="en-AU" dirty="0"/>
              <a:t>Lightweight, easy to read and write</a:t>
            </a:r>
          </a:p>
          <a:p>
            <a:r>
              <a:rPr lang="en-AU" dirty="0"/>
              <a:t>Syntax is very important so use a code editor</a:t>
            </a:r>
          </a:p>
          <a:p>
            <a:endParaRPr lang="en-AU" dirty="0"/>
          </a:p>
          <a:p>
            <a:r>
              <a:rPr lang="en-AU" dirty="0"/>
              <a:t>Zoom Room Configuration Profiles have 3 main sections</a:t>
            </a:r>
          </a:p>
          <a:p>
            <a:pPr marL="800100" lvl="1" indent="-342900">
              <a:buFont typeface="+mj-lt"/>
              <a:buAutoNum type="arabicPeriod"/>
            </a:pPr>
            <a:r>
              <a:rPr lang="en-AU" dirty="0"/>
              <a:t>Adapters</a:t>
            </a:r>
          </a:p>
          <a:p>
            <a:pPr marL="800100" lvl="1" indent="-342900">
              <a:buFont typeface="+mj-lt"/>
              <a:buAutoNum type="arabicPeriod"/>
            </a:pPr>
            <a:r>
              <a:rPr lang="en-AU" dirty="0"/>
              <a:t>Styles</a:t>
            </a:r>
          </a:p>
          <a:p>
            <a:pPr marL="800100" lvl="1" indent="-342900">
              <a:buFont typeface="+mj-lt"/>
              <a:buAutoNum type="arabicPeriod"/>
            </a:pPr>
            <a:r>
              <a:rPr lang="en-AU" dirty="0"/>
              <a:t>Rules</a:t>
            </a:r>
          </a:p>
        </p:txBody>
      </p:sp>
      <p:pic>
        <p:nvPicPr>
          <p:cNvPr id="4" name="Picture 3">
            <a:extLst>
              <a:ext uri="{FF2B5EF4-FFF2-40B4-BE49-F238E27FC236}">
                <a16:creationId xmlns:a16="http://schemas.microsoft.com/office/drawing/2014/main" id="{D5501850-93C8-4116-A177-3BDEB75FA6F1}"/>
              </a:ext>
            </a:extLst>
          </p:cNvPr>
          <p:cNvPicPr>
            <a:picLocks noChangeAspect="1"/>
          </p:cNvPicPr>
          <p:nvPr/>
        </p:nvPicPr>
        <p:blipFill>
          <a:blip r:embed="rId3"/>
          <a:stretch>
            <a:fillRect/>
          </a:stretch>
        </p:blipFill>
        <p:spPr>
          <a:xfrm>
            <a:off x="8034216" y="1435100"/>
            <a:ext cx="2783010" cy="4734982"/>
          </a:xfrm>
          <a:prstGeom prst="rect">
            <a:avLst/>
          </a:prstGeom>
        </p:spPr>
      </p:pic>
    </p:spTree>
    <p:extLst>
      <p:ext uri="{BB962C8B-B14F-4D97-AF65-F5344CB8AC3E}">
        <p14:creationId xmlns:p14="http://schemas.microsoft.com/office/powerpoint/2010/main" val="306289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14A1-A9A1-4D0E-B189-916DD20AD21D}"/>
              </a:ext>
            </a:extLst>
          </p:cNvPr>
          <p:cNvSpPr>
            <a:spLocks noGrp="1"/>
          </p:cNvSpPr>
          <p:nvPr>
            <p:ph type="title"/>
          </p:nvPr>
        </p:nvSpPr>
        <p:spPr/>
        <p:txBody>
          <a:bodyPr/>
          <a:lstStyle/>
          <a:p>
            <a:r>
              <a:rPr lang="en-US" dirty="0"/>
              <a:t>Adapters</a:t>
            </a:r>
          </a:p>
        </p:txBody>
      </p:sp>
      <p:sp>
        <p:nvSpPr>
          <p:cNvPr id="3" name="Content Placeholder 2">
            <a:extLst>
              <a:ext uri="{FF2B5EF4-FFF2-40B4-BE49-F238E27FC236}">
                <a16:creationId xmlns:a16="http://schemas.microsoft.com/office/drawing/2014/main" id="{C2EA1D98-B9CF-4BF3-B55B-81ACFBA1E73B}"/>
              </a:ext>
            </a:extLst>
          </p:cNvPr>
          <p:cNvSpPr>
            <a:spLocks noGrp="1"/>
          </p:cNvSpPr>
          <p:nvPr>
            <p:ph idx="1"/>
          </p:nvPr>
        </p:nvSpPr>
        <p:spPr/>
        <p:txBody>
          <a:bodyPr/>
          <a:lstStyle/>
          <a:p>
            <a:endParaRPr lang="en-US" dirty="0"/>
          </a:p>
          <a:p>
            <a:r>
              <a:rPr lang="en-US" dirty="0"/>
              <a:t>Adapters define the connections to your network devices</a:t>
            </a:r>
          </a:p>
          <a:p>
            <a:pPr lvl="1"/>
            <a:r>
              <a:rPr lang="en-US" dirty="0"/>
              <a:t>IP addresses and ports used to connect to device</a:t>
            </a:r>
          </a:p>
          <a:p>
            <a:pPr lvl="1"/>
            <a:r>
              <a:rPr lang="en-US" dirty="0"/>
              <a:t>ID’s and friendly names of device</a:t>
            </a:r>
          </a:p>
          <a:p>
            <a:pPr lvl="1"/>
            <a:r>
              <a:rPr lang="en-US" dirty="0"/>
              <a:t>ID’s, friendly names and commands to control the device</a:t>
            </a:r>
          </a:p>
          <a:p>
            <a:endParaRPr lang="en-US" dirty="0"/>
          </a:p>
        </p:txBody>
      </p:sp>
      <p:pic>
        <p:nvPicPr>
          <p:cNvPr id="5" name="Picture 4">
            <a:extLst>
              <a:ext uri="{FF2B5EF4-FFF2-40B4-BE49-F238E27FC236}">
                <a16:creationId xmlns:a16="http://schemas.microsoft.com/office/drawing/2014/main" id="{854D2A6B-0E7C-44E8-AC96-CCC1EBF5F48E}"/>
              </a:ext>
            </a:extLst>
          </p:cNvPr>
          <p:cNvPicPr>
            <a:picLocks noChangeAspect="1"/>
          </p:cNvPicPr>
          <p:nvPr/>
        </p:nvPicPr>
        <p:blipFill rotWithShape="1">
          <a:blip r:embed="rId2"/>
          <a:srcRect l="31058" t="49552" b="4597"/>
          <a:stretch/>
        </p:blipFill>
        <p:spPr>
          <a:xfrm>
            <a:off x="7510535" y="4602691"/>
            <a:ext cx="4392466" cy="1629337"/>
          </a:xfrm>
          <a:prstGeom prst="rect">
            <a:avLst/>
          </a:prstGeom>
        </p:spPr>
      </p:pic>
      <p:pic>
        <p:nvPicPr>
          <p:cNvPr id="7" name="Picture 6">
            <a:extLst>
              <a:ext uri="{FF2B5EF4-FFF2-40B4-BE49-F238E27FC236}">
                <a16:creationId xmlns:a16="http://schemas.microsoft.com/office/drawing/2014/main" id="{53B83E26-9FF0-497F-A848-622E59898D99}"/>
              </a:ext>
            </a:extLst>
          </p:cNvPr>
          <p:cNvPicPr>
            <a:picLocks noChangeAspect="1"/>
          </p:cNvPicPr>
          <p:nvPr/>
        </p:nvPicPr>
        <p:blipFill>
          <a:blip r:embed="rId3"/>
          <a:stretch>
            <a:fillRect/>
          </a:stretch>
        </p:blipFill>
        <p:spPr>
          <a:xfrm>
            <a:off x="7510534" y="334311"/>
            <a:ext cx="4392465" cy="4192180"/>
          </a:xfrm>
          <a:prstGeom prst="rect">
            <a:avLst/>
          </a:prstGeom>
        </p:spPr>
      </p:pic>
    </p:spTree>
    <p:extLst>
      <p:ext uri="{BB962C8B-B14F-4D97-AF65-F5344CB8AC3E}">
        <p14:creationId xmlns:p14="http://schemas.microsoft.com/office/powerpoint/2010/main" val="2923442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8208F3B2306B429FF2BFD0095278B0" ma:contentTypeVersion="12" ma:contentTypeDescription="Create a new document." ma:contentTypeScope="" ma:versionID="9a210f426c6547311761fdc27bf6990f">
  <xsd:schema xmlns:xsd="http://www.w3.org/2001/XMLSchema" xmlns:xs="http://www.w3.org/2001/XMLSchema" xmlns:p="http://schemas.microsoft.com/office/2006/metadata/properties" xmlns:ns2="c7841f94-5950-42f1-a902-ed420ecb37a3" xmlns:ns3="9ded5567-b95e-4488-9881-309ed95d9f1b" targetNamespace="http://schemas.microsoft.com/office/2006/metadata/properties" ma:root="true" ma:fieldsID="ab3179e773d6687ad4fbaf538fcff281" ns2:_="" ns3:_="">
    <xsd:import namespace="c7841f94-5950-42f1-a902-ed420ecb37a3"/>
    <xsd:import namespace="9ded5567-b95e-4488-9881-309ed95d9f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41f94-5950-42f1-a902-ed420ecb37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ed5567-b95e-4488-9881-309ed95d9f1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6492CE-8FD0-4C3F-9702-C5C669851CD7}">
  <ds:schemaRefs>
    <ds:schemaRef ds:uri="http://schemas.microsoft.com/sharepoint/v3/contenttype/forms"/>
  </ds:schemaRefs>
</ds:datastoreItem>
</file>

<file path=customXml/itemProps2.xml><?xml version="1.0" encoding="utf-8"?>
<ds:datastoreItem xmlns:ds="http://schemas.openxmlformats.org/officeDocument/2006/customXml" ds:itemID="{F76B47A6-B0C6-43F8-9B0A-61E177D3AD3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05C818A-2802-49F2-AB7A-F9A09B05C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841f94-5950-42f1-a902-ed420ecb37a3"/>
    <ds:schemaRef ds:uri="9ded5567-b95e-4488-9881-309ed95d9f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864</TotalTime>
  <Words>1255</Words>
  <Application>Microsoft Office PowerPoint</Application>
  <PresentationFormat>Widescreen</PresentationFormat>
  <Paragraphs>156</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Celestial</vt:lpstr>
      <vt:lpstr>Zoom AU Community Brunch and Learn</vt:lpstr>
      <vt:lpstr>Intro</vt:lpstr>
      <vt:lpstr>Controlling 3rd Party Devices in Zoom Rooms</vt:lpstr>
      <vt:lpstr>EXECUTIVE Conference Room JANUARY 2018</vt:lpstr>
      <vt:lpstr>What did we learn?</vt:lpstr>
      <vt:lpstr>IS THERE a better way?</vt:lpstr>
      <vt:lpstr>PREREQUISITES</vt:lpstr>
      <vt:lpstr>Configuration Profile (JSON)</vt:lpstr>
      <vt:lpstr>Adapters</vt:lpstr>
      <vt:lpstr>Commands</vt:lpstr>
      <vt:lpstr>STYLES</vt:lpstr>
      <vt:lpstr>RULES</vt:lpstr>
      <vt:lpstr>PUTTING IT ALL TOGETHER</vt:lpstr>
      <vt:lpstr>EXECUTIVE Meeting Room January 2021</vt:lpstr>
      <vt:lpstr>What’s next?</vt:lpstr>
      <vt:lpstr>HANDY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Zoom Room</dc:title>
  <dc:creator>Wally Clewett</dc:creator>
  <cp:lastModifiedBy>Wally Clewett</cp:lastModifiedBy>
  <cp:revision>2</cp:revision>
  <dcterms:created xsi:type="dcterms:W3CDTF">2020-12-01T03:13:31Z</dcterms:created>
  <dcterms:modified xsi:type="dcterms:W3CDTF">2021-01-20T02:26:25Z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0x010100298208F3B2306B429FF2BFD0095278B0</vt:lpwstr>
  </property>
</Properties>
</file>